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ata31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layout39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31.xml" ContentType="application/vnd.openxmlformats-officedocument.drawingml.diagramStyle+xml"/>
  <Override PartName="/ppt/diagrams/layout35.xml" ContentType="application/vnd.openxmlformats-officedocument.drawingml.diagramLayout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  <p:sldId id="273" r:id="rId19"/>
    <p:sldId id="275" r:id="rId20"/>
    <p:sldId id="278" r:id="rId21"/>
    <p:sldId id="279" r:id="rId22"/>
    <p:sldId id="276" r:id="rId23"/>
    <p:sldId id="270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5F722-8454-402D-877C-28C0333E62D5}" type="doc">
      <dgm:prSet loTypeId="urn:microsoft.com/office/officeart/2005/8/layout/hList7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th-TH"/>
        </a:p>
      </dgm:t>
    </dgm:pt>
    <dgm:pt modelId="{DCEF61E3-8A59-4F1D-A293-6F5D75C0DF17}">
      <dgm:prSet custT="1"/>
      <dgm:spPr/>
      <dgm:t>
        <a:bodyPr/>
        <a:lstStyle/>
        <a:p>
          <a:pPr algn="thaiDist" rtl="0"/>
          <a:r>
            <a:rPr lang="en-US" sz="2200" b="1" dirty="0" smtClean="0">
              <a:latin typeface="Angsana New" pitchFamily="18" charset="-34"/>
              <a:cs typeface="Angsana New" pitchFamily="18" charset="-34"/>
            </a:rPr>
            <a:t>	</a:t>
          </a:r>
          <a:r>
            <a:rPr lang="en-US" sz="2200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2200" b="1" dirty="0" smtClean="0">
              <a:latin typeface="Angsana New" pitchFamily="18" charset="-34"/>
              <a:cs typeface="Angsana New" pitchFamily="18" charset="-34"/>
            </a:rPr>
            <a:t> 9 </a:t>
          </a:r>
          <a:r>
            <a:rPr lang="th-TH" sz="2200" b="1" dirty="0" smtClean="0">
              <a:latin typeface="Angsana New" pitchFamily="18" charset="-34"/>
              <a:cs typeface="Angsana New" pitchFamily="18" charset="-34"/>
            </a:rPr>
            <a:t>มาพร้อมการปรับปรุงใหม่มากมายที่คุณจะชื่นชอบและพอใจกับการใช้งานในทุกๆ วัน      คุณจะพบว่า</a:t>
          </a:r>
          <a:r>
            <a:rPr lang="th-TH" sz="2200" b="1" dirty="0" err="1" smtClean="0">
              <a:latin typeface="Angsana New" pitchFamily="18" charset="-34"/>
              <a:cs typeface="Angsana New" pitchFamily="18" charset="-34"/>
            </a:rPr>
            <a:t>แอพ</a:t>
          </a:r>
          <a:r>
            <a:rPr lang="th-TH" sz="2200" b="1" dirty="0" smtClean="0">
              <a:latin typeface="Angsana New" pitchFamily="18" charset="-34"/>
              <a:cs typeface="Angsana New" pitchFamily="18" charset="-34"/>
            </a:rPr>
            <a:t>ที่ใช้อยู่กลายเป็นสิ่งจำเป็นที่ขาดไม่ได้ยิ่งขึ้น คุณสมบัติใหม่ๆ ของ</a:t>
          </a:r>
          <a:r>
            <a:rPr lang="th-TH" sz="2200" b="1" dirty="0" err="1" smtClean="0">
              <a:latin typeface="Angsana New" pitchFamily="18" charset="-34"/>
              <a:cs typeface="Angsana New" pitchFamily="18" charset="-34"/>
            </a:rPr>
            <a:t>งานมัล</a:t>
          </a:r>
          <a:r>
            <a:rPr lang="th-TH" sz="2200" b="1" dirty="0" smtClean="0">
              <a:latin typeface="Angsana New" pitchFamily="18" charset="-34"/>
              <a:cs typeface="Angsana New" pitchFamily="18" charset="-34"/>
            </a:rPr>
            <a:t>ติ</a:t>
          </a:r>
          <a:r>
            <a:rPr lang="th-TH" sz="2200" b="1" dirty="0" err="1" smtClean="0">
              <a:latin typeface="Angsana New" pitchFamily="18" charset="-34"/>
              <a:cs typeface="Angsana New" pitchFamily="18" charset="-34"/>
            </a:rPr>
            <a:t>ทาสก์</a:t>
          </a:r>
          <a:r>
            <a:rPr lang="th-TH" sz="2200" b="1" dirty="0" smtClean="0">
              <a:latin typeface="Angsana New" pitchFamily="18" charset="-34"/>
              <a:cs typeface="Angsana New" pitchFamily="18" charset="-34"/>
            </a:rPr>
            <a:t>บน </a:t>
          </a:r>
          <a:r>
            <a:rPr lang="en-US" sz="2200" b="1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2200" b="1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200" b="1" dirty="0" smtClean="0">
              <a:latin typeface="Angsana New" pitchFamily="18" charset="-34"/>
              <a:cs typeface="Angsana New" pitchFamily="18" charset="-34"/>
            </a:rPr>
            <a:t>จะช่วยให้คุณทำงานได้อย่างมีประสิทธิภาพมากกว่าเดิม </a:t>
          </a:r>
          <a:r>
            <a:rPr lang="en-US" sz="2200" b="1" dirty="0" err="1" smtClean="0">
              <a:latin typeface="Angsana New" pitchFamily="18" charset="-34"/>
              <a:cs typeface="Angsana New" pitchFamily="18" charset="-34"/>
            </a:rPr>
            <a:t>Siri</a:t>
          </a:r>
          <a:r>
            <a:rPr lang="en-US" sz="2200" b="1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200" b="1" dirty="0" smtClean="0">
              <a:latin typeface="Angsana New" pitchFamily="18" charset="-34"/>
              <a:cs typeface="Angsana New" pitchFamily="18" charset="-34"/>
            </a:rPr>
            <a:t>จะทำอะไรๆ ได้มากกว่าที่เคย และคุณสมบัติการแนะนำล่วงหน้าที่เพิ่มเข้ามาใหม่ก็จะช่วยให้คุณทำสิ่งต่างๆ ได้เสร็จเรียบร้อยก่อนที่จะเอ่ยปากเสียอีก นอกจากนี้ยังได้ปรับปรุงโครงสร้างพื้นฐานของระบบปฏิบัติการเพื่อเพิ่มประสิทธิภาพการทำงาน ยืดระยะเวลาการใช้งานของแบตเตอรี่ และยกระดับการรักษาความปลอดภัยให้ดียิ่งขึ้น จะว่าไปก็คือ ยิ่งคุณใช้งาน </a:t>
          </a:r>
          <a:r>
            <a:rPr lang="en-US" sz="2200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2200" b="1" dirty="0" smtClean="0">
              <a:latin typeface="Angsana New" pitchFamily="18" charset="-34"/>
              <a:cs typeface="Angsana New" pitchFamily="18" charset="-34"/>
            </a:rPr>
            <a:t> 9 </a:t>
          </a:r>
          <a:r>
            <a:rPr lang="th-TH" sz="2200" b="1" dirty="0" smtClean="0">
              <a:latin typeface="Angsana New" pitchFamily="18" charset="-34"/>
              <a:cs typeface="Angsana New" pitchFamily="18" charset="-34"/>
            </a:rPr>
            <a:t>มากขึ้นเท่าไหร่ คุณก็จะยิ่งแปลกใจว่าที่ผ่านมาคุณอยู่มาได้อย่างไรโดยที่ไม่มีสิ่งนี้</a:t>
          </a:r>
          <a:endParaRPr lang="th-TH" sz="2200" b="1" dirty="0">
            <a:latin typeface="Angsana New" pitchFamily="18" charset="-34"/>
            <a:cs typeface="Angsana New" pitchFamily="18" charset="-34"/>
          </a:endParaRPr>
        </a:p>
      </dgm:t>
    </dgm:pt>
    <dgm:pt modelId="{CA9924F3-2581-40FD-B727-B999852A1EC1}" type="parTrans" cxnId="{E8122244-80AF-4E9D-8EB0-965445F6F2B1}">
      <dgm:prSet/>
      <dgm:spPr/>
      <dgm:t>
        <a:bodyPr/>
        <a:lstStyle/>
        <a:p>
          <a:pPr algn="l"/>
          <a:endParaRPr lang="th-TH" sz="2200"/>
        </a:p>
      </dgm:t>
    </dgm:pt>
    <dgm:pt modelId="{0F6CB781-57E0-4B52-A4DB-B895834762C4}" type="sibTrans" cxnId="{E8122244-80AF-4E9D-8EB0-965445F6F2B1}">
      <dgm:prSet/>
      <dgm:spPr/>
      <dgm:t>
        <a:bodyPr/>
        <a:lstStyle/>
        <a:p>
          <a:pPr algn="l"/>
          <a:endParaRPr lang="th-TH" sz="2200"/>
        </a:p>
      </dgm:t>
    </dgm:pt>
    <dgm:pt modelId="{5CE5804B-FA14-4C96-A883-7A4CB753D16D}" type="pres">
      <dgm:prSet presAssocID="{4A75F722-8454-402D-877C-28C0333E62D5}" presName="Name0" presStyleCnt="0">
        <dgm:presLayoutVars>
          <dgm:dir/>
          <dgm:resizeHandles val="exact"/>
        </dgm:presLayoutVars>
      </dgm:prSet>
      <dgm:spPr/>
    </dgm:pt>
    <dgm:pt modelId="{2DF5C288-D345-47DF-8DAC-95966873972B}" type="pres">
      <dgm:prSet presAssocID="{4A75F722-8454-402D-877C-28C0333E62D5}" presName="fgShape" presStyleLbl="fgShp" presStyleIdx="0" presStyleCnt="1"/>
      <dgm:spPr/>
    </dgm:pt>
    <dgm:pt modelId="{98C394F6-16F3-4E21-98F6-6FB83378C247}" type="pres">
      <dgm:prSet presAssocID="{4A75F722-8454-402D-877C-28C0333E62D5}" presName="linComp" presStyleCnt="0"/>
      <dgm:spPr/>
    </dgm:pt>
    <dgm:pt modelId="{ED3A07A4-9927-43BD-A4DF-40317CF68C95}" type="pres">
      <dgm:prSet presAssocID="{DCEF61E3-8A59-4F1D-A293-6F5D75C0DF17}" presName="compNode" presStyleCnt="0"/>
      <dgm:spPr/>
    </dgm:pt>
    <dgm:pt modelId="{D5A24D4A-D7C4-43C2-8E16-A28454302AEE}" type="pres">
      <dgm:prSet presAssocID="{DCEF61E3-8A59-4F1D-A293-6F5D75C0DF17}" presName="bkgdShape" presStyleLbl="node1" presStyleIdx="0" presStyleCnt="1"/>
      <dgm:spPr/>
    </dgm:pt>
    <dgm:pt modelId="{CC5D5365-9E7E-4CF2-AFC0-E044BBB6A756}" type="pres">
      <dgm:prSet presAssocID="{DCEF61E3-8A59-4F1D-A293-6F5D75C0DF17}" presName="nodeTx" presStyleLbl="node1" presStyleIdx="0" presStyleCnt="1">
        <dgm:presLayoutVars>
          <dgm:bulletEnabled val="1"/>
        </dgm:presLayoutVars>
      </dgm:prSet>
      <dgm:spPr/>
    </dgm:pt>
    <dgm:pt modelId="{7F71EAF7-3077-40A7-980F-641A7271BCB7}" type="pres">
      <dgm:prSet presAssocID="{DCEF61E3-8A59-4F1D-A293-6F5D75C0DF17}" presName="invisiNode" presStyleLbl="node1" presStyleIdx="0" presStyleCnt="1"/>
      <dgm:spPr/>
    </dgm:pt>
    <dgm:pt modelId="{67457D3F-588C-45FF-B7D1-3A8C40B126F2}" type="pres">
      <dgm:prSet presAssocID="{DCEF61E3-8A59-4F1D-A293-6F5D75C0DF17}" presName="imagNode" presStyleLbl="fgImgPlace1" presStyleIdx="0" presStyleCnt="1" custScaleX="109318" custScaleY="99691" custLinFactNeighborX="355" custLinFactNeighborY="-4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</dgm:ptLst>
  <dgm:cxnLst>
    <dgm:cxn modelId="{8FF1F72E-66AE-496F-BF2A-31BC18A65C5B}" type="presOf" srcId="{DCEF61E3-8A59-4F1D-A293-6F5D75C0DF17}" destId="{D5A24D4A-D7C4-43C2-8E16-A28454302AEE}" srcOrd="0" destOrd="0" presId="urn:microsoft.com/office/officeart/2005/8/layout/hList7"/>
    <dgm:cxn modelId="{8BCD01E8-FD33-444A-9D0B-98D161E4D25C}" type="presOf" srcId="{4A75F722-8454-402D-877C-28C0333E62D5}" destId="{5CE5804B-FA14-4C96-A883-7A4CB753D16D}" srcOrd="0" destOrd="0" presId="urn:microsoft.com/office/officeart/2005/8/layout/hList7"/>
    <dgm:cxn modelId="{4FDC6E67-C7E4-4E72-8F75-B8D39DAB8574}" type="presOf" srcId="{DCEF61E3-8A59-4F1D-A293-6F5D75C0DF17}" destId="{CC5D5365-9E7E-4CF2-AFC0-E044BBB6A756}" srcOrd="1" destOrd="0" presId="urn:microsoft.com/office/officeart/2005/8/layout/hList7"/>
    <dgm:cxn modelId="{E8122244-80AF-4E9D-8EB0-965445F6F2B1}" srcId="{4A75F722-8454-402D-877C-28C0333E62D5}" destId="{DCEF61E3-8A59-4F1D-A293-6F5D75C0DF17}" srcOrd="0" destOrd="0" parTransId="{CA9924F3-2581-40FD-B727-B999852A1EC1}" sibTransId="{0F6CB781-57E0-4B52-A4DB-B895834762C4}"/>
    <dgm:cxn modelId="{D46A4A55-257D-40E3-9B40-624D6DEC7EF5}" type="presParOf" srcId="{5CE5804B-FA14-4C96-A883-7A4CB753D16D}" destId="{2DF5C288-D345-47DF-8DAC-95966873972B}" srcOrd="0" destOrd="0" presId="urn:microsoft.com/office/officeart/2005/8/layout/hList7"/>
    <dgm:cxn modelId="{5191101B-FB96-4D0B-9D7A-398A4718C9C3}" type="presParOf" srcId="{5CE5804B-FA14-4C96-A883-7A4CB753D16D}" destId="{98C394F6-16F3-4E21-98F6-6FB83378C247}" srcOrd="1" destOrd="0" presId="urn:microsoft.com/office/officeart/2005/8/layout/hList7"/>
    <dgm:cxn modelId="{D0B03A40-E1CE-4B89-BF50-B45C1D29D431}" type="presParOf" srcId="{98C394F6-16F3-4E21-98F6-6FB83378C247}" destId="{ED3A07A4-9927-43BD-A4DF-40317CF68C95}" srcOrd="0" destOrd="0" presId="urn:microsoft.com/office/officeart/2005/8/layout/hList7"/>
    <dgm:cxn modelId="{5978539A-C0D8-4B7F-A7DE-2CA47F8CE3B2}" type="presParOf" srcId="{ED3A07A4-9927-43BD-A4DF-40317CF68C95}" destId="{D5A24D4A-D7C4-43C2-8E16-A28454302AEE}" srcOrd="0" destOrd="0" presId="urn:microsoft.com/office/officeart/2005/8/layout/hList7"/>
    <dgm:cxn modelId="{77932A1F-82F6-413F-90B5-17C39E8DFD1A}" type="presParOf" srcId="{ED3A07A4-9927-43BD-A4DF-40317CF68C95}" destId="{CC5D5365-9E7E-4CF2-AFC0-E044BBB6A756}" srcOrd="1" destOrd="0" presId="urn:microsoft.com/office/officeart/2005/8/layout/hList7"/>
    <dgm:cxn modelId="{37C0B2CB-5D3A-4F7E-8AED-334E7E2D3F03}" type="presParOf" srcId="{ED3A07A4-9927-43BD-A4DF-40317CF68C95}" destId="{7F71EAF7-3077-40A7-980F-641A7271BCB7}" srcOrd="2" destOrd="0" presId="urn:microsoft.com/office/officeart/2005/8/layout/hList7"/>
    <dgm:cxn modelId="{31B9CC28-0A01-47AF-BE6A-197BC06DC9E2}" type="presParOf" srcId="{ED3A07A4-9927-43BD-A4DF-40317CF68C95}" destId="{67457D3F-588C-45FF-B7D1-3A8C40B126F2}" srcOrd="3" destOrd="0" presId="urn:microsoft.com/office/officeart/2005/8/layout/hList7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A834BA-405B-4756-9FAA-35B1A00A0A35}" type="doc">
      <dgm:prSet loTypeId="urn:microsoft.com/office/officeart/2005/8/layout/vList5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451612C6-6F8D-49C8-876A-2AACF462975E}">
      <dgm:prSet/>
      <dgm:spPr/>
      <dgm:t>
        <a:bodyPr/>
        <a:lstStyle/>
        <a:p>
          <a:pPr rtl="0"/>
          <a:r>
            <a:rPr lang="en-US" b="1" u="sng" dirty="0" smtClean="0"/>
            <a:t>Proactive </a:t>
          </a:r>
          <a:r>
            <a:rPr lang="th-TH" b="1" u="sng" dirty="0" smtClean="0"/>
            <a:t>ใน </a:t>
          </a:r>
          <a:r>
            <a:rPr lang="en-US" b="1" u="sng" dirty="0" err="1" smtClean="0"/>
            <a:t>Siri</a:t>
          </a:r>
          <a:r>
            <a:rPr lang="en-US" b="1" u="sng" dirty="0" smtClean="0"/>
            <a:t> </a:t>
          </a:r>
          <a:r>
            <a:rPr lang="th-TH" b="1" u="sng" dirty="0" smtClean="0"/>
            <a:t>และ การ </a:t>
          </a:r>
          <a:r>
            <a:rPr lang="en-US" b="1" u="sng" dirty="0" smtClean="0"/>
            <a:t>Search </a:t>
          </a:r>
          <a:r>
            <a:rPr lang="th-TH" b="1" u="sng" dirty="0" smtClean="0"/>
            <a:t>ที่สมบูรณ์มากยิ่งขึ้น</a:t>
          </a:r>
          <a:endParaRPr lang="th-TH" dirty="0"/>
        </a:p>
      </dgm:t>
    </dgm:pt>
    <dgm:pt modelId="{DD46DCE9-F1E4-44E4-93B3-9E067DDB8BC3}" type="parTrans" cxnId="{9F3122DB-FE7A-4AA8-98EE-0B736191A21C}">
      <dgm:prSet/>
      <dgm:spPr/>
      <dgm:t>
        <a:bodyPr/>
        <a:lstStyle/>
        <a:p>
          <a:endParaRPr lang="th-TH"/>
        </a:p>
      </dgm:t>
    </dgm:pt>
    <dgm:pt modelId="{3EDFF931-E95D-4570-96A9-3D671B881256}" type="sibTrans" cxnId="{9F3122DB-FE7A-4AA8-98EE-0B736191A21C}">
      <dgm:prSet/>
      <dgm:spPr/>
      <dgm:t>
        <a:bodyPr/>
        <a:lstStyle/>
        <a:p>
          <a:endParaRPr lang="th-TH"/>
        </a:p>
      </dgm:t>
    </dgm:pt>
    <dgm:pt modelId="{AA11E099-CC87-4104-B06B-9E23F0D9C258}" type="pres">
      <dgm:prSet presAssocID="{65A834BA-405B-4756-9FAA-35B1A00A0A35}" presName="Name0" presStyleCnt="0">
        <dgm:presLayoutVars>
          <dgm:dir/>
          <dgm:animLvl val="lvl"/>
          <dgm:resizeHandles val="exact"/>
        </dgm:presLayoutVars>
      </dgm:prSet>
      <dgm:spPr/>
    </dgm:pt>
    <dgm:pt modelId="{82EBC779-50B0-4502-AE26-A7C3E72BFF56}" type="pres">
      <dgm:prSet presAssocID="{451612C6-6F8D-49C8-876A-2AACF462975E}" presName="linNode" presStyleCnt="0"/>
      <dgm:spPr/>
    </dgm:pt>
    <dgm:pt modelId="{5A8C3AA3-3F98-43BE-8546-AA60A6CC1456}" type="pres">
      <dgm:prSet presAssocID="{451612C6-6F8D-49C8-876A-2AACF462975E}" presName="parentText" presStyleLbl="node1" presStyleIdx="0" presStyleCnt="1" custScaleX="277778" custLinFactNeighborY="5484">
        <dgm:presLayoutVars>
          <dgm:chMax val="1"/>
          <dgm:bulletEnabled val="1"/>
        </dgm:presLayoutVars>
      </dgm:prSet>
      <dgm:spPr/>
    </dgm:pt>
  </dgm:ptLst>
  <dgm:cxnLst>
    <dgm:cxn modelId="{5C8664C9-B8DC-4915-AB11-9969CB79D9C8}" type="presOf" srcId="{65A834BA-405B-4756-9FAA-35B1A00A0A35}" destId="{AA11E099-CC87-4104-B06B-9E23F0D9C258}" srcOrd="0" destOrd="0" presId="urn:microsoft.com/office/officeart/2005/8/layout/vList5"/>
    <dgm:cxn modelId="{9F3122DB-FE7A-4AA8-98EE-0B736191A21C}" srcId="{65A834BA-405B-4756-9FAA-35B1A00A0A35}" destId="{451612C6-6F8D-49C8-876A-2AACF462975E}" srcOrd="0" destOrd="0" parTransId="{DD46DCE9-F1E4-44E4-93B3-9E067DDB8BC3}" sibTransId="{3EDFF931-E95D-4570-96A9-3D671B881256}"/>
    <dgm:cxn modelId="{12B593DB-4C91-4379-B3B6-A30A259DCDB3}" type="presOf" srcId="{451612C6-6F8D-49C8-876A-2AACF462975E}" destId="{5A8C3AA3-3F98-43BE-8546-AA60A6CC1456}" srcOrd="0" destOrd="0" presId="urn:microsoft.com/office/officeart/2005/8/layout/vList5"/>
    <dgm:cxn modelId="{22BB39DD-650D-4BAD-8129-788F572FB218}" type="presParOf" srcId="{AA11E099-CC87-4104-B06B-9E23F0D9C258}" destId="{82EBC779-50B0-4502-AE26-A7C3E72BFF56}" srcOrd="0" destOrd="0" presId="urn:microsoft.com/office/officeart/2005/8/layout/vList5"/>
    <dgm:cxn modelId="{40EE7BD0-A417-4E3C-9E63-B46F6B6ECF8D}" type="presParOf" srcId="{82EBC779-50B0-4502-AE26-A7C3E72BFF56}" destId="{5A8C3AA3-3F98-43BE-8546-AA60A6CC1456}" srcOrd="0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6E9589-C3A2-4596-B524-C6B9520972C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26A8CD37-46B2-46D2-84BF-DF42266E99A9}">
      <dgm:prSet/>
      <dgm:spPr/>
      <dgm:t>
        <a:bodyPr/>
        <a:lstStyle/>
        <a:p>
          <a:pPr rtl="0"/>
          <a:r>
            <a:rPr lang="th-TH" b="1" dirty="0" smtClean="0"/>
            <a:t>เรียกว่า </a:t>
          </a:r>
          <a:r>
            <a:rPr lang="en-US" b="1" dirty="0" err="1" smtClean="0"/>
            <a:t>Siri</a:t>
          </a:r>
          <a:r>
            <a:rPr lang="en-US" b="1" dirty="0" smtClean="0"/>
            <a:t> </a:t>
          </a:r>
          <a:r>
            <a:rPr lang="th-TH" b="1" dirty="0" smtClean="0"/>
            <a:t>ไม่เป็นเพียงแค่ผู้ช่วยส่วนตัวอีกต่อไป แต่เป็นมากกว่านั้น ทำให้ </a:t>
          </a:r>
          <a:r>
            <a:rPr lang="en-US" b="1" dirty="0" err="1" smtClean="0"/>
            <a:t>Siri</a:t>
          </a:r>
          <a:r>
            <a:rPr lang="en-US" b="1" dirty="0" smtClean="0"/>
            <a:t> </a:t>
          </a:r>
          <a:r>
            <a:rPr lang="th-TH" b="1" dirty="0" smtClean="0"/>
            <a:t>ฉลาดมากกว่าที่เคย โดยเป็นฟีเจอร์เพิ่มเติมที่เรียกว่า </a:t>
          </a:r>
          <a:r>
            <a:rPr lang="en-US" b="1" dirty="0" smtClean="0"/>
            <a:t>Proactive </a:t>
          </a:r>
          <a:r>
            <a:rPr lang="th-TH" b="1" dirty="0" smtClean="0"/>
            <a:t>ซึ่งจะคาดเดาพฤติกรรมในการใช้</a:t>
          </a:r>
          <a:r>
            <a:rPr lang="th-TH" b="1" dirty="0" err="1" smtClean="0"/>
            <a:t>สมาร์ทโฟ</a:t>
          </a:r>
          <a:r>
            <a:rPr lang="th-TH" b="1" dirty="0" smtClean="0"/>
            <a:t>นของเราได้เป็นอย่างดี อย่างเช่นเมื่อเราบันทึกนัดหมายไว้ จะมีการเชื่อมต่อกับระบบจราจร ถ้ารถติดจะมีการแจ้งเตือนล่วงหน้าเพื่อไม่ให้เราเดินทางสาย หรือการเสียบหูฟังแล้วเล่นเพลงให้อัตโนมัติ ส่วนการ </a:t>
          </a:r>
          <a:r>
            <a:rPr lang="en-US" b="1" dirty="0" smtClean="0"/>
            <a:t>Search </a:t>
          </a:r>
          <a:r>
            <a:rPr lang="th-TH" b="1" dirty="0" smtClean="0"/>
            <a:t>สามารถทำได้ดียิ่งขึ้นกว่าเดิม บอกรายละเอียดได้มากยิ่งขึ้น</a:t>
          </a:r>
          <a:endParaRPr lang="th-TH" dirty="0"/>
        </a:p>
      </dgm:t>
    </dgm:pt>
    <dgm:pt modelId="{5C5DF87E-E8E7-4E03-8744-1051BED12D74}" type="parTrans" cxnId="{4DDAC567-F3AF-4A24-AD41-F7861F5938C3}">
      <dgm:prSet/>
      <dgm:spPr/>
      <dgm:t>
        <a:bodyPr/>
        <a:lstStyle/>
        <a:p>
          <a:endParaRPr lang="th-TH"/>
        </a:p>
      </dgm:t>
    </dgm:pt>
    <dgm:pt modelId="{F9C8E8A5-F793-420C-972E-06A96CD77B44}" type="sibTrans" cxnId="{4DDAC567-F3AF-4A24-AD41-F7861F5938C3}">
      <dgm:prSet/>
      <dgm:spPr/>
      <dgm:t>
        <a:bodyPr/>
        <a:lstStyle/>
        <a:p>
          <a:endParaRPr lang="th-TH"/>
        </a:p>
      </dgm:t>
    </dgm:pt>
    <dgm:pt modelId="{015A0D47-4C90-43A7-A2B5-F2C2F1FC5DBF}" type="pres">
      <dgm:prSet presAssocID="{ED6E9589-C3A2-4596-B524-C6B9520972C2}" presName="linear" presStyleCnt="0">
        <dgm:presLayoutVars>
          <dgm:animLvl val="lvl"/>
          <dgm:resizeHandles val="exact"/>
        </dgm:presLayoutVars>
      </dgm:prSet>
      <dgm:spPr/>
    </dgm:pt>
    <dgm:pt modelId="{EDC40E3E-2113-4AA1-B32A-F495718DFD50}" type="pres">
      <dgm:prSet presAssocID="{26A8CD37-46B2-46D2-84BF-DF42266E99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6CDD8D-713D-46E0-BB29-4503D5857BDD}" type="presOf" srcId="{ED6E9589-C3A2-4596-B524-C6B9520972C2}" destId="{015A0D47-4C90-43A7-A2B5-F2C2F1FC5DBF}" srcOrd="0" destOrd="0" presId="urn:microsoft.com/office/officeart/2005/8/layout/vList2"/>
    <dgm:cxn modelId="{4DDAC567-F3AF-4A24-AD41-F7861F5938C3}" srcId="{ED6E9589-C3A2-4596-B524-C6B9520972C2}" destId="{26A8CD37-46B2-46D2-84BF-DF42266E99A9}" srcOrd="0" destOrd="0" parTransId="{5C5DF87E-E8E7-4E03-8744-1051BED12D74}" sibTransId="{F9C8E8A5-F793-420C-972E-06A96CD77B44}"/>
    <dgm:cxn modelId="{D230C38F-601C-46FA-A88F-A9123AF4D086}" type="presOf" srcId="{26A8CD37-46B2-46D2-84BF-DF42266E99A9}" destId="{EDC40E3E-2113-4AA1-B32A-F495718DFD50}" srcOrd="0" destOrd="0" presId="urn:microsoft.com/office/officeart/2005/8/layout/vList2"/>
    <dgm:cxn modelId="{A9F2C73C-3F92-4744-94B6-A6CC5D93EA4D}" type="presParOf" srcId="{015A0D47-4C90-43A7-A2B5-F2C2F1FC5DBF}" destId="{EDC40E3E-2113-4AA1-B32A-F495718DFD50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E98797-37E8-492F-AA02-438555E031EA}" type="doc">
      <dgm:prSet loTypeId="urn:microsoft.com/office/officeart/2005/8/layout/target3" loCatId="relationship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8B4BF7B0-B1AA-4A42-8149-0CE9B6FFECD3}">
      <dgm:prSet custT="1"/>
      <dgm:spPr/>
      <dgm:t>
        <a:bodyPr/>
        <a:lstStyle/>
        <a:p>
          <a:pPr rtl="0"/>
          <a:r>
            <a:rPr lang="th-TH" sz="4400" b="1" u="sng" dirty="0" smtClean="0">
              <a:latin typeface="Angsana New" pitchFamily="18" charset="-34"/>
              <a:cs typeface="Angsana New" pitchFamily="18" charset="-34"/>
            </a:rPr>
            <a:t>เพิ่มระบบ </a:t>
          </a:r>
          <a:r>
            <a:rPr lang="en-US" sz="4400" b="1" u="sng" dirty="0" smtClean="0">
              <a:latin typeface="Angsana New" pitchFamily="18" charset="-34"/>
              <a:cs typeface="Angsana New" pitchFamily="18" charset="-34"/>
            </a:rPr>
            <a:t>Multitasking </a:t>
          </a:r>
          <a:r>
            <a:rPr lang="th-TH" sz="4400" b="1" u="sng" dirty="0" smtClean="0">
              <a:latin typeface="Angsana New" pitchFamily="18" charset="-34"/>
              <a:cs typeface="Angsana New" pitchFamily="18" charset="-34"/>
            </a:rPr>
            <a:t>บน </a:t>
          </a:r>
          <a:r>
            <a:rPr lang="en-US" sz="4400" b="1" u="sng" dirty="0" err="1" smtClean="0">
              <a:latin typeface="Angsana New" pitchFamily="18" charset="-34"/>
              <a:cs typeface="Angsana New" pitchFamily="18" charset="-34"/>
            </a:rPr>
            <a:t>iPad</a:t>
          </a:r>
          <a:endParaRPr lang="th-TH" sz="4400" dirty="0">
            <a:latin typeface="Angsana New" pitchFamily="18" charset="-34"/>
            <a:cs typeface="Angsana New" pitchFamily="18" charset="-34"/>
          </a:endParaRPr>
        </a:p>
      </dgm:t>
    </dgm:pt>
    <dgm:pt modelId="{E8B52BC5-CF11-4E11-B6B0-0A858DD20319}" type="parTrans" cxnId="{06CA1A1D-2476-4E2C-8EB1-9E2EADDC7EE8}">
      <dgm:prSet/>
      <dgm:spPr/>
      <dgm:t>
        <a:bodyPr/>
        <a:lstStyle/>
        <a:p>
          <a:endParaRPr lang="th-TH" sz="4000">
            <a:latin typeface="Angsana New" pitchFamily="18" charset="-34"/>
            <a:cs typeface="Angsana New" pitchFamily="18" charset="-34"/>
          </a:endParaRPr>
        </a:p>
      </dgm:t>
    </dgm:pt>
    <dgm:pt modelId="{36B1274C-21D0-4961-83FA-4FDA8D4098EF}" type="sibTrans" cxnId="{06CA1A1D-2476-4E2C-8EB1-9E2EADDC7EE8}">
      <dgm:prSet/>
      <dgm:spPr/>
      <dgm:t>
        <a:bodyPr/>
        <a:lstStyle/>
        <a:p>
          <a:endParaRPr lang="th-TH" sz="4000">
            <a:latin typeface="Angsana New" pitchFamily="18" charset="-34"/>
            <a:cs typeface="Angsana New" pitchFamily="18" charset="-34"/>
          </a:endParaRPr>
        </a:p>
      </dgm:t>
    </dgm:pt>
    <dgm:pt modelId="{AA80999B-621E-40D0-87F2-D8A878240A19}" type="pres">
      <dgm:prSet presAssocID="{1DE98797-37E8-492F-AA02-438555E031E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553A799-C4C9-4D83-ADF5-430B041F8C6F}" type="pres">
      <dgm:prSet presAssocID="{8B4BF7B0-B1AA-4A42-8149-0CE9B6FFECD3}" presName="circle1" presStyleLbl="node1" presStyleIdx="0" presStyleCnt="1"/>
      <dgm:spPr/>
    </dgm:pt>
    <dgm:pt modelId="{14BF9FB2-F4D7-41B9-9893-3F0F26E02CAB}" type="pres">
      <dgm:prSet presAssocID="{8B4BF7B0-B1AA-4A42-8149-0CE9B6FFECD3}" presName="space" presStyleCnt="0"/>
      <dgm:spPr/>
    </dgm:pt>
    <dgm:pt modelId="{6DBC83B0-F225-4360-B36F-3966F5C9BE48}" type="pres">
      <dgm:prSet presAssocID="{8B4BF7B0-B1AA-4A42-8149-0CE9B6FFECD3}" presName="rect1" presStyleLbl="alignAcc1" presStyleIdx="0" presStyleCnt="1" custLinFactNeighborX="-2326"/>
      <dgm:spPr/>
    </dgm:pt>
    <dgm:pt modelId="{CFAB0DDA-300D-4CE0-922A-AF4F6D6A4C95}" type="pres">
      <dgm:prSet presAssocID="{8B4BF7B0-B1AA-4A42-8149-0CE9B6FFECD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32F96A5-2886-4D56-A3DD-5C510F340E37}" type="presOf" srcId="{8B4BF7B0-B1AA-4A42-8149-0CE9B6FFECD3}" destId="{6DBC83B0-F225-4360-B36F-3966F5C9BE48}" srcOrd="0" destOrd="0" presId="urn:microsoft.com/office/officeart/2005/8/layout/target3"/>
    <dgm:cxn modelId="{E5E20D79-8C28-4756-8354-0F18777F1549}" type="presOf" srcId="{8B4BF7B0-B1AA-4A42-8149-0CE9B6FFECD3}" destId="{CFAB0DDA-300D-4CE0-922A-AF4F6D6A4C95}" srcOrd="1" destOrd="0" presId="urn:microsoft.com/office/officeart/2005/8/layout/target3"/>
    <dgm:cxn modelId="{06CA1A1D-2476-4E2C-8EB1-9E2EADDC7EE8}" srcId="{1DE98797-37E8-492F-AA02-438555E031EA}" destId="{8B4BF7B0-B1AA-4A42-8149-0CE9B6FFECD3}" srcOrd="0" destOrd="0" parTransId="{E8B52BC5-CF11-4E11-B6B0-0A858DD20319}" sibTransId="{36B1274C-21D0-4961-83FA-4FDA8D4098EF}"/>
    <dgm:cxn modelId="{D716A213-D847-4BDF-977D-4E6B6585A3D8}" type="presOf" srcId="{1DE98797-37E8-492F-AA02-438555E031EA}" destId="{AA80999B-621E-40D0-87F2-D8A878240A19}" srcOrd="0" destOrd="0" presId="urn:microsoft.com/office/officeart/2005/8/layout/target3"/>
    <dgm:cxn modelId="{23796DD3-FC88-4160-98D6-43DA608375F1}" type="presParOf" srcId="{AA80999B-621E-40D0-87F2-D8A878240A19}" destId="{8553A799-C4C9-4D83-ADF5-430B041F8C6F}" srcOrd="0" destOrd="0" presId="urn:microsoft.com/office/officeart/2005/8/layout/target3"/>
    <dgm:cxn modelId="{65F9F718-AA49-42F8-AFD1-A7774874F73A}" type="presParOf" srcId="{AA80999B-621E-40D0-87F2-D8A878240A19}" destId="{14BF9FB2-F4D7-41B9-9893-3F0F26E02CAB}" srcOrd="1" destOrd="0" presId="urn:microsoft.com/office/officeart/2005/8/layout/target3"/>
    <dgm:cxn modelId="{7A9F0C2E-D4DA-415F-A6BC-74DBAC345F18}" type="presParOf" srcId="{AA80999B-621E-40D0-87F2-D8A878240A19}" destId="{6DBC83B0-F225-4360-B36F-3966F5C9BE48}" srcOrd="2" destOrd="0" presId="urn:microsoft.com/office/officeart/2005/8/layout/target3"/>
    <dgm:cxn modelId="{3DB66B25-9500-402C-A8BE-031581925841}" type="presParOf" srcId="{AA80999B-621E-40D0-87F2-D8A878240A19}" destId="{CFAB0DDA-300D-4CE0-922A-AF4F6D6A4C95}" srcOrd="3" destOrd="0" presId="urn:microsoft.com/office/officeart/2005/8/layout/target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C3F6D9-8868-4B13-AC50-E7ABDE2D0E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94603383-A20A-4F5F-97C5-44F357DC3F06}">
      <dgm:prSet custT="1"/>
      <dgm:spPr/>
      <dgm:t>
        <a:bodyPr/>
        <a:lstStyle/>
        <a:p>
          <a:pPr algn="l" rtl="0"/>
          <a:r>
            <a:rPr lang="th-TH" sz="2800" dirty="0" smtClean="0">
              <a:latin typeface="Angsana New" pitchFamily="18" charset="-34"/>
              <a:cs typeface="Angsana New" pitchFamily="18" charset="-34"/>
            </a:rPr>
            <a:t>ใน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9 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ได้เพิ่มฟีเจอร์ใหม่ สำหรับ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เพื่อการใช้งานแบบ 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Multitasking 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ได้อย่างราบรื่นมากยิ่งขึ้น โดยฟีเจอร์ที่เพิ่มขึ้นมามีถึง 3 ฟีเจอร์ด้วยกันคือ  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SplitView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, Picture in Picture 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และ </a:t>
          </a:r>
          <a:r>
            <a:rPr lang="en-US" sz="2800" dirty="0" err="1" smtClean="0">
              <a:latin typeface="Angsana New" pitchFamily="18" charset="-34"/>
              <a:cs typeface="Angsana New" pitchFamily="18" charset="-34"/>
            </a:rPr>
            <a:t>SlideOver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 </a:t>
          </a:r>
          <a:endParaRPr lang="th-TH" sz="2800" dirty="0">
            <a:latin typeface="Angsana New" pitchFamily="18" charset="-34"/>
            <a:cs typeface="Angsana New" pitchFamily="18" charset="-34"/>
          </a:endParaRPr>
        </a:p>
      </dgm:t>
    </dgm:pt>
    <dgm:pt modelId="{7C406D8B-C8F9-4F2B-BB8B-154D4FC1D571}" type="parTrans" cxnId="{885ECE12-55BC-4BB4-88C5-D09C322609E3}">
      <dgm:prSet/>
      <dgm:spPr/>
      <dgm:t>
        <a:bodyPr/>
        <a:lstStyle/>
        <a:p>
          <a:pPr algn="l"/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697162CB-0355-44BD-B8B2-00F0C872FF83}" type="sibTrans" cxnId="{885ECE12-55BC-4BB4-88C5-D09C322609E3}">
      <dgm:prSet custT="1"/>
      <dgm:spPr/>
      <dgm:t>
        <a:bodyPr/>
        <a:lstStyle/>
        <a:p>
          <a:pPr algn="l"/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FF88B680-0DC8-4DFD-A666-14A90EC72636}">
      <dgm:prSet custT="1"/>
      <dgm:spPr/>
      <dgm:t>
        <a:bodyPr/>
        <a:lstStyle/>
        <a:p>
          <a:pPr algn="l" rtl="0"/>
          <a:r>
            <a:rPr lang="th-TH" sz="2400" dirty="0" smtClean="0">
              <a:latin typeface="Angsana New" pitchFamily="18" charset="-34"/>
              <a:cs typeface="Angsana New" pitchFamily="18" charset="-34"/>
            </a:rPr>
            <a:t>ฟีเจอร์แรกมีชื่อเรียกว่า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SplitView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โดย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SplitView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จะทำหน้าที่แบ่งหน้าจอ  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Air 2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ออกเป็นสองส่วนด้วยกัน สามารถกำหนดอัตราส่วนได้ ไม่ว่าจะเป็น 50:50 หรือ 70:30 ทำให้สามารถใช้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ชันพร้อมกันได้ถึง 2 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แอป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ฯด้วยกัน โดยฟีเจอร์ 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SplitView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จะรองรับเฉพาะ  </a:t>
          </a:r>
          <a:r>
            <a:rPr lang="en-US" sz="240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 Air 2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เท่านั้น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89D81179-BE45-4301-BDD4-F58D09D5BC27}" type="parTrans" cxnId="{0CBCFA43-0AB9-4C53-BA2B-44DE999540D8}">
      <dgm:prSet/>
      <dgm:spPr/>
      <dgm:t>
        <a:bodyPr/>
        <a:lstStyle/>
        <a:p>
          <a:pPr algn="l"/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6D2409A1-C280-4427-BD2F-E3DBEF5D0B0D}" type="sibTrans" cxnId="{0CBCFA43-0AB9-4C53-BA2B-44DE999540D8}">
      <dgm:prSet/>
      <dgm:spPr/>
      <dgm:t>
        <a:bodyPr/>
        <a:lstStyle/>
        <a:p>
          <a:pPr algn="l"/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F73D712E-9A04-4CA0-96F3-BCEF38072297}" type="pres">
      <dgm:prSet presAssocID="{86C3F6D9-8868-4B13-AC50-E7ABDE2D0EAB}" presName="Name0" presStyleCnt="0">
        <dgm:presLayoutVars>
          <dgm:dir/>
          <dgm:resizeHandles val="exact"/>
        </dgm:presLayoutVars>
      </dgm:prSet>
      <dgm:spPr/>
    </dgm:pt>
    <dgm:pt modelId="{045B5C97-406D-45BD-8F2B-6CF2C2BF9450}" type="pres">
      <dgm:prSet presAssocID="{94603383-A20A-4F5F-97C5-44F357DC3F06}" presName="node" presStyleLbl="node1" presStyleIdx="0" presStyleCnt="2">
        <dgm:presLayoutVars>
          <dgm:bulletEnabled val="1"/>
        </dgm:presLayoutVars>
      </dgm:prSet>
      <dgm:spPr/>
    </dgm:pt>
    <dgm:pt modelId="{1D797307-B3F1-4E10-832A-2253B221AC60}" type="pres">
      <dgm:prSet presAssocID="{697162CB-0355-44BD-B8B2-00F0C872FF83}" presName="sibTrans" presStyleLbl="sibTrans2D1" presStyleIdx="0" presStyleCnt="1"/>
      <dgm:spPr/>
    </dgm:pt>
    <dgm:pt modelId="{0942EA76-571A-4F7D-AA3E-906BD84B94D4}" type="pres">
      <dgm:prSet presAssocID="{697162CB-0355-44BD-B8B2-00F0C872FF83}" presName="connectorText" presStyleLbl="sibTrans2D1" presStyleIdx="0" presStyleCnt="1"/>
      <dgm:spPr/>
    </dgm:pt>
    <dgm:pt modelId="{F13FFCC7-E9B3-43E1-A1F1-BE27764EDF7D}" type="pres">
      <dgm:prSet presAssocID="{FF88B680-0DC8-4DFD-A666-14A90EC72636}" presName="node" presStyleLbl="node1" presStyleIdx="1" presStyleCnt="2" custLinFactNeighborX="2652" custLinFactNeighborY="-3879">
        <dgm:presLayoutVars>
          <dgm:bulletEnabled val="1"/>
        </dgm:presLayoutVars>
      </dgm:prSet>
      <dgm:spPr/>
    </dgm:pt>
  </dgm:ptLst>
  <dgm:cxnLst>
    <dgm:cxn modelId="{885ECE12-55BC-4BB4-88C5-D09C322609E3}" srcId="{86C3F6D9-8868-4B13-AC50-E7ABDE2D0EAB}" destId="{94603383-A20A-4F5F-97C5-44F357DC3F06}" srcOrd="0" destOrd="0" parTransId="{7C406D8B-C8F9-4F2B-BB8B-154D4FC1D571}" sibTransId="{697162CB-0355-44BD-B8B2-00F0C872FF83}"/>
    <dgm:cxn modelId="{0CBCFA43-0AB9-4C53-BA2B-44DE999540D8}" srcId="{86C3F6D9-8868-4B13-AC50-E7ABDE2D0EAB}" destId="{FF88B680-0DC8-4DFD-A666-14A90EC72636}" srcOrd="1" destOrd="0" parTransId="{89D81179-BE45-4301-BDD4-F58D09D5BC27}" sibTransId="{6D2409A1-C280-4427-BD2F-E3DBEF5D0B0D}"/>
    <dgm:cxn modelId="{DB1F32AD-D14A-4761-939A-105BC7C6EF7B}" type="presOf" srcId="{FF88B680-0DC8-4DFD-A666-14A90EC72636}" destId="{F13FFCC7-E9B3-43E1-A1F1-BE27764EDF7D}" srcOrd="0" destOrd="0" presId="urn:microsoft.com/office/officeart/2005/8/layout/process1"/>
    <dgm:cxn modelId="{E9D436E1-BB73-45EA-AE43-9420B11742DC}" type="presOf" srcId="{94603383-A20A-4F5F-97C5-44F357DC3F06}" destId="{045B5C97-406D-45BD-8F2B-6CF2C2BF9450}" srcOrd="0" destOrd="0" presId="urn:microsoft.com/office/officeart/2005/8/layout/process1"/>
    <dgm:cxn modelId="{3445F170-2ADA-45ED-8A10-7F3BD32B3A1F}" type="presOf" srcId="{86C3F6D9-8868-4B13-AC50-E7ABDE2D0EAB}" destId="{F73D712E-9A04-4CA0-96F3-BCEF38072297}" srcOrd="0" destOrd="0" presId="urn:microsoft.com/office/officeart/2005/8/layout/process1"/>
    <dgm:cxn modelId="{D4EE507B-2E96-400A-9608-28472945B8AF}" type="presOf" srcId="{697162CB-0355-44BD-B8B2-00F0C872FF83}" destId="{1D797307-B3F1-4E10-832A-2253B221AC60}" srcOrd="0" destOrd="0" presId="urn:microsoft.com/office/officeart/2005/8/layout/process1"/>
    <dgm:cxn modelId="{2BD0F97E-402A-40D5-A92A-2CF7379625E3}" type="presOf" srcId="{697162CB-0355-44BD-B8B2-00F0C872FF83}" destId="{0942EA76-571A-4F7D-AA3E-906BD84B94D4}" srcOrd="1" destOrd="0" presId="urn:microsoft.com/office/officeart/2005/8/layout/process1"/>
    <dgm:cxn modelId="{8C13543B-D0AE-4785-9224-FD4070A1A64C}" type="presParOf" srcId="{F73D712E-9A04-4CA0-96F3-BCEF38072297}" destId="{045B5C97-406D-45BD-8F2B-6CF2C2BF9450}" srcOrd="0" destOrd="0" presId="urn:microsoft.com/office/officeart/2005/8/layout/process1"/>
    <dgm:cxn modelId="{73348CB7-BCFF-4773-8B15-70D757187152}" type="presParOf" srcId="{F73D712E-9A04-4CA0-96F3-BCEF38072297}" destId="{1D797307-B3F1-4E10-832A-2253B221AC60}" srcOrd="1" destOrd="0" presId="urn:microsoft.com/office/officeart/2005/8/layout/process1"/>
    <dgm:cxn modelId="{5BAFB4FE-381A-4FB5-84C8-CA1F6B8F6265}" type="presParOf" srcId="{1D797307-B3F1-4E10-832A-2253B221AC60}" destId="{0942EA76-571A-4F7D-AA3E-906BD84B94D4}" srcOrd="0" destOrd="0" presId="urn:microsoft.com/office/officeart/2005/8/layout/process1"/>
    <dgm:cxn modelId="{B7089CEB-F966-465A-9428-4D28155CE2FF}" type="presParOf" srcId="{F73D712E-9A04-4CA0-96F3-BCEF38072297}" destId="{F13FFCC7-E9B3-43E1-A1F1-BE27764EDF7D}" srcOrd="2" destOrd="0" presId="urn:microsoft.com/office/officeart/2005/8/layout/process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4C13F9-E632-44F8-AFF9-518C454F301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994B03A-DAEB-4463-BEBC-6D794C94D218}">
      <dgm:prSet/>
      <dgm:spPr/>
      <dgm:t>
        <a:bodyPr/>
        <a:lstStyle/>
        <a:p>
          <a:pPr algn="thaiDist" rtl="0"/>
          <a:r>
            <a:rPr lang="en-US" b="1" dirty="0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rPr>
            <a:t>Picture in Picture </a:t>
          </a:r>
          <a:r>
            <a:rPr lang="th-TH" b="1" dirty="0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rPr>
            <a:t>เป็นฟีเจอร์ที่เพิ่มขึ้นมาใหม่เช่นกัน ทำให้เราสามารถดูวิดีโอได้โดยย่อขนาดลงที่มุมของหน้าจอ </a:t>
          </a:r>
          <a:r>
            <a:rPr lang="en-US" b="1" dirty="0" err="1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rPr>
            <a:t>iPad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th-TH" b="1" dirty="0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rPr>
            <a:t>และสามารถใช้งาน</a:t>
          </a:r>
          <a:r>
            <a:rPr lang="th-TH" b="1" dirty="0" err="1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b="1" dirty="0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rPr>
            <a:t>ชันอื่นๆ ไปพร้อมๆ กัน ได้เช่นกัน เช่นการดูวิดีโอพร้อมกับอ่านอี</a:t>
          </a:r>
          <a:r>
            <a:rPr lang="th-TH" b="1" dirty="0" err="1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rPr>
            <a:t>เมลล์</a:t>
          </a:r>
          <a:r>
            <a:rPr lang="th-TH" b="1" dirty="0" smtClean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rPr>
            <a:t>ไปด้วย</a:t>
          </a:r>
          <a:endParaRPr lang="th-TH" b="1" dirty="0">
            <a:solidFill>
              <a:schemeClr val="accent1">
                <a:lumMod val="5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12308E65-B76B-4405-985F-2CD4A368B61D}" type="parTrans" cxnId="{E8E73D7C-6926-4072-AC8D-271C9D949FAE}">
      <dgm:prSet/>
      <dgm:spPr/>
      <dgm:t>
        <a:bodyPr/>
        <a:lstStyle/>
        <a:p>
          <a:pPr algn="thaiDist"/>
          <a:endParaRPr lang="th-TH" b="1">
            <a:solidFill>
              <a:schemeClr val="accent1">
                <a:lumMod val="5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3884AF21-B546-43BA-9AE1-1736CC87F2AE}" type="sibTrans" cxnId="{E8E73D7C-6926-4072-AC8D-271C9D949FAE}">
      <dgm:prSet/>
      <dgm:spPr/>
      <dgm:t>
        <a:bodyPr/>
        <a:lstStyle/>
        <a:p>
          <a:pPr algn="thaiDist"/>
          <a:endParaRPr lang="th-TH" b="1">
            <a:solidFill>
              <a:schemeClr val="accent1">
                <a:lumMod val="5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3C87DC14-C486-4D72-A5BC-6E37E9C6E5DD}" type="pres">
      <dgm:prSet presAssocID="{BC4C13F9-E632-44F8-AFF9-518C454F301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2343C2A-AD8B-4D81-9FB2-3D8A34A99DAF}" type="pres">
      <dgm:prSet presAssocID="{6994B03A-DAEB-4463-BEBC-6D794C94D218}" presName="circle1" presStyleLbl="node1" presStyleIdx="0" presStyleCnt="1"/>
      <dgm:spPr/>
    </dgm:pt>
    <dgm:pt modelId="{04F5BD4A-F9BF-45FB-BE04-975D4350CB2E}" type="pres">
      <dgm:prSet presAssocID="{6994B03A-DAEB-4463-BEBC-6D794C94D218}" presName="space" presStyleCnt="0"/>
      <dgm:spPr/>
    </dgm:pt>
    <dgm:pt modelId="{6367DFBB-2352-4100-92A7-B6F8D95FA7FC}" type="pres">
      <dgm:prSet presAssocID="{6994B03A-DAEB-4463-BEBC-6D794C94D218}" presName="rect1" presStyleLbl="alignAcc1" presStyleIdx="0" presStyleCnt="1" custScaleX="100000"/>
      <dgm:spPr/>
    </dgm:pt>
    <dgm:pt modelId="{D4289C20-A6D7-4DFB-B034-29AD6B06F99B}" type="pres">
      <dgm:prSet presAssocID="{6994B03A-DAEB-4463-BEBC-6D794C94D21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8E73D7C-6926-4072-AC8D-271C9D949FAE}" srcId="{BC4C13F9-E632-44F8-AFF9-518C454F301C}" destId="{6994B03A-DAEB-4463-BEBC-6D794C94D218}" srcOrd="0" destOrd="0" parTransId="{12308E65-B76B-4405-985F-2CD4A368B61D}" sibTransId="{3884AF21-B546-43BA-9AE1-1736CC87F2AE}"/>
    <dgm:cxn modelId="{B6F128D0-84C6-4978-BBE7-6C4C3737F0F4}" type="presOf" srcId="{BC4C13F9-E632-44F8-AFF9-518C454F301C}" destId="{3C87DC14-C486-4D72-A5BC-6E37E9C6E5DD}" srcOrd="0" destOrd="0" presId="urn:microsoft.com/office/officeart/2005/8/layout/target3"/>
    <dgm:cxn modelId="{F2E8B24A-5941-4767-9819-D345C1396349}" type="presOf" srcId="{6994B03A-DAEB-4463-BEBC-6D794C94D218}" destId="{6367DFBB-2352-4100-92A7-B6F8D95FA7FC}" srcOrd="0" destOrd="0" presId="urn:microsoft.com/office/officeart/2005/8/layout/target3"/>
    <dgm:cxn modelId="{50BD7231-D772-4580-B076-AA8B1BA255B6}" type="presOf" srcId="{6994B03A-DAEB-4463-BEBC-6D794C94D218}" destId="{D4289C20-A6D7-4DFB-B034-29AD6B06F99B}" srcOrd="1" destOrd="0" presId="urn:microsoft.com/office/officeart/2005/8/layout/target3"/>
    <dgm:cxn modelId="{316DCAEB-2FAD-4F67-B4C3-A8C05AB5BD4E}" type="presParOf" srcId="{3C87DC14-C486-4D72-A5BC-6E37E9C6E5DD}" destId="{52343C2A-AD8B-4D81-9FB2-3D8A34A99DAF}" srcOrd="0" destOrd="0" presId="urn:microsoft.com/office/officeart/2005/8/layout/target3"/>
    <dgm:cxn modelId="{4C5C3C20-BD49-4492-A0B2-C9EACFD1D6DB}" type="presParOf" srcId="{3C87DC14-C486-4D72-A5BC-6E37E9C6E5DD}" destId="{04F5BD4A-F9BF-45FB-BE04-975D4350CB2E}" srcOrd="1" destOrd="0" presId="urn:microsoft.com/office/officeart/2005/8/layout/target3"/>
    <dgm:cxn modelId="{7EF4B367-F998-4CF3-B7EB-E1B55BC630D6}" type="presParOf" srcId="{3C87DC14-C486-4D72-A5BC-6E37E9C6E5DD}" destId="{6367DFBB-2352-4100-92A7-B6F8D95FA7FC}" srcOrd="2" destOrd="0" presId="urn:microsoft.com/office/officeart/2005/8/layout/target3"/>
    <dgm:cxn modelId="{1B162E9E-14B8-4778-842A-A3A8EC0A6CEB}" type="presParOf" srcId="{3C87DC14-C486-4D72-A5BC-6E37E9C6E5DD}" destId="{D4289C20-A6D7-4DFB-B034-29AD6B06F99B}" srcOrd="3" destOrd="0" presId="urn:microsoft.com/office/officeart/2005/8/layout/target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455E03-7824-42FE-AF5A-CCC188215F0D}" type="doc">
      <dgm:prSet loTypeId="urn:microsoft.com/office/officeart/2005/8/layout/vList2" loCatId="list" qsTypeId="urn:microsoft.com/office/officeart/2005/8/quickstyle/3d4" qsCatId="3D" csTypeId="urn:microsoft.com/office/officeart/2005/8/colors/colorful3" csCatId="colorful"/>
      <dgm:spPr/>
      <dgm:t>
        <a:bodyPr/>
        <a:lstStyle/>
        <a:p>
          <a:endParaRPr lang="th-TH"/>
        </a:p>
      </dgm:t>
    </dgm:pt>
    <dgm:pt modelId="{DA1EB191-2722-42D5-A0D4-3C926E5DDC59}">
      <dgm:prSet/>
      <dgm:spPr/>
      <dgm:t>
        <a:bodyPr/>
        <a:lstStyle/>
        <a:p>
          <a:pPr algn="l" rtl="0"/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ฟีเจอร์ </a:t>
          </a:r>
          <a:r>
            <a:rPr lang="en-US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SlideOver</a:t>
          </a:r>
          <a:r>
            <a:rPr lang="en-US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ซึ่งมีประโยชน์ในการเรียกแถบ</a:t>
          </a:r>
          <a:r>
            <a:rPr lang="th-TH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ชันขึ้นมาด้านข้าง และสามารถเลือกใช้งาน</a:t>
          </a:r>
          <a:r>
            <a:rPr lang="th-TH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ชันที่ต้องการได้ในทันที โดยฟีเจอร์  </a:t>
          </a:r>
          <a:r>
            <a:rPr lang="en-US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SlideOver</a:t>
          </a:r>
          <a:r>
            <a:rPr lang="en-US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และ </a:t>
          </a:r>
          <a:r>
            <a:rPr lang="en-US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Picture in Picture 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รองรับการใช้งานผ่าน </a:t>
          </a:r>
          <a:r>
            <a:rPr lang="en-US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iPad</a:t>
          </a:r>
          <a:r>
            <a:rPr lang="en-US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 Air 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และ </a:t>
          </a:r>
          <a:r>
            <a:rPr lang="en-US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iPad</a:t>
          </a:r>
          <a:r>
            <a:rPr lang="en-US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 Mini 2 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ขึ้นไป</a:t>
          </a:r>
          <a:endParaRPr lang="th-TH" b="1" dirty="0">
            <a:solidFill>
              <a:srgbClr val="FF0066"/>
            </a:solidFill>
            <a:latin typeface="Angsana New" pitchFamily="18" charset="-34"/>
            <a:cs typeface="Angsana New" pitchFamily="18" charset="-34"/>
          </a:endParaRPr>
        </a:p>
      </dgm:t>
    </dgm:pt>
    <dgm:pt modelId="{555B3485-8C11-41ED-8B1C-CE64C43D7291}" type="parTrans" cxnId="{DA02DEFB-B7DA-4764-9F55-0D747E4ABABE}">
      <dgm:prSet/>
      <dgm:spPr/>
      <dgm:t>
        <a:bodyPr/>
        <a:lstStyle/>
        <a:p>
          <a:endParaRPr lang="th-TH">
            <a:solidFill>
              <a:srgbClr val="FF0066"/>
            </a:solidFill>
            <a:latin typeface="Angsana New" pitchFamily="18" charset="-34"/>
            <a:cs typeface="Angsana New" pitchFamily="18" charset="-34"/>
          </a:endParaRPr>
        </a:p>
      </dgm:t>
    </dgm:pt>
    <dgm:pt modelId="{D4C95464-C7B3-415E-B967-08B2808A1DCE}" type="sibTrans" cxnId="{DA02DEFB-B7DA-4764-9F55-0D747E4ABABE}">
      <dgm:prSet/>
      <dgm:spPr/>
      <dgm:t>
        <a:bodyPr/>
        <a:lstStyle/>
        <a:p>
          <a:endParaRPr lang="th-TH">
            <a:solidFill>
              <a:srgbClr val="FF0066"/>
            </a:solidFill>
            <a:latin typeface="Angsana New" pitchFamily="18" charset="-34"/>
            <a:cs typeface="Angsana New" pitchFamily="18" charset="-34"/>
          </a:endParaRPr>
        </a:p>
      </dgm:t>
    </dgm:pt>
    <dgm:pt modelId="{203E4E7A-93DE-44A2-8B3A-248531AD481C}" type="pres">
      <dgm:prSet presAssocID="{AA455E03-7824-42FE-AF5A-CCC188215F0D}" presName="linear" presStyleCnt="0">
        <dgm:presLayoutVars>
          <dgm:animLvl val="lvl"/>
          <dgm:resizeHandles val="exact"/>
        </dgm:presLayoutVars>
      </dgm:prSet>
      <dgm:spPr/>
    </dgm:pt>
    <dgm:pt modelId="{C3304BD5-893C-4DE9-A581-6E8A5211619E}" type="pres">
      <dgm:prSet presAssocID="{DA1EB191-2722-42D5-A0D4-3C926E5DDC59}" presName="parentText" presStyleLbl="node1" presStyleIdx="0" presStyleCnt="1" custLinFactNeighborX="-12500" custLinFactNeighborY="-13552">
        <dgm:presLayoutVars>
          <dgm:chMax val="0"/>
          <dgm:bulletEnabled val="1"/>
        </dgm:presLayoutVars>
      </dgm:prSet>
      <dgm:spPr/>
    </dgm:pt>
  </dgm:ptLst>
  <dgm:cxnLst>
    <dgm:cxn modelId="{EA3FA7F8-3418-448C-93C7-0602B07338E8}" type="presOf" srcId="{DA1EB191-2722-42D5-A0D4-3C926E5DDC59}" destId="{C3304BD5-893C-4DE9-A581-6E8A5211619E}" srcOrd="0" destOrd="0" presId="urn:microsoft.com/office/officeart/2005/8/layout/vList2"/>
    <dgm:cxn modelId="{DA02DEFB-B7DA-4764-9F55-0D747E4ABABE}" srcId="{AA455E03-7824-42FE-AF5A-CCC188215F0D}" destId="{DA1EB191-2722-42D5-A0D4-3C926E5DDC59}" srcOrd="0" destOrd="0" parTransId="{555B3485-8C11-41ED-8B1C-CE64C43D7291}" sibTransId="{D4C95464-C7B3-415E-B967-08B2808A1DCE}"/>
    <dgm:cxn modelId="{CEA5A5B5-242E-48E3-A657-0EAD147619BB}" type="presOf" srcId="{AA455E03-7824-42FE-AF5A-CCC188215F0D}" destId="{203E4E7A-93DE-44A2-8B3A-248531AD481C}" srcOrd="0" destOrd="0" presId="urn:microsoft.com/office/officeart/2005/8/layout/vList2"/>
    <dgm:cxn modelId="{F386F3F5-0DC3-43A0-9187-2EF3C403EF91}" type="presParOf" srcId="{203E4E7A-93DE-44A2-8B3A-248531AD481C}" destId="{C3304BD5-893C-4DE9-A581-6E8A5211619E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2B6AF7-C8FC-47F7-918E-CC0A748643C1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9F1173CB-F312-4610-B26F-3BE16A0A0431}">
      <dgm:prSet custT="1"/>
      <dgm:spPr/>
      <dgm:t>
        <a:bodyPr/>
        <a:lstStyle/>
        <a:p>
          <a:pPr algn="l" rtl="0"/>
          <a:r>
            <a:rPr lang="en-US" sz="3600" b="1" u="sng" dirty="0" smtClean="0">
              <a:latin typeface="Angsana New" pitchFamily="18" charset="-34"/>
              <a:cs typeface="Angsana New" pitchFamily="18" charset="-34"/>
            </a:rPr>
            <a:t>Apple Maps </a:t>
          </a:r>
          <a:r>
            <a:rPr lang="th-TH" sz="3600" b="1" u="sng" dirty="0" smtClean="0">
              <a:latin typeface="Angsana New" pitchFamily="18" charset="-34"/>
              <a:cs typeface="Angsana New" pitchFamily="18" charset="-34"/>
            </a:rPr>
            <a:t>เพิ่มเติมข้อมูลในการเชื่อมต่อระบบขนส่งมวลชนในบางประเทศ</a:t>
          </a:r>
          <a:endParaRPr lang="th-TH" sz="3600" dirty="0">
            <a:latin typeface="Angsana New" pitchFamily="18" charset="-34"/>
            <a:cs typeface="Angsana New" pitchFamily="18" charset="-34"/>
          </a:endParaRPr>
        </a:p>
      </dgm:t>
    </dgm:pt>
    <dgm:pt modelId="{9924317B-0911-4AF7-9508-BC53A5314AC5}" type="parTrans" cxnId="{E811917F-EA4E-45C9-A5F2-41B2F19009D8}">
      <dgm:prSet/>
      <dgm:spPr/>
      <dgm:t>
        <a:bodyPr/>
        <a:lstStyle/>
        <a:p>
          <a:pPr algn="l"/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54371DD8-6A30-44FA-B436-101888D46602}" type="sibTrans" cxnId="{E811917F-EA4E-45C9-A5F2-41B2F19009D8}">
      <dgm:prSet/>
      <dgm:spPr/>
      <dgm:t>
        <a:bodyPr/>
        <a:lstStyle/>
        <a:p>
          <a:pPr algn="l"/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A2040506-D946-43F5-9406-1FEF01634620}" type="pres">
      <dgm:prSet presAssocID="{702B6AF7-C8FC-47F7-918E-CC0A748643C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61C6E2A-3446-41F2-81E8-1065FD2DC39F}" type="pres">
      <dgm:prSet presAssocID="{9F1173CB-F312-4610-B26F-3BE16A0A0431}" presName="circle1" presStyleLbl="node1" presStyleIdx="0" presStyleCnt="1"/>
      <dgm:spPr/>
    </dgm:pt>
    <dgm:pt modelId="{6377904F-AF92-482C-A5F8-5FA44E7FA41F}" type="pres">
      <dgm:prSet presAssocID="{9F1173CB-F312-4610-B26F-3BE16A0A0431}" presName="space" presStyleCnt="0"/>
      <dgm:spPr/>
    </dgm:pt>
    <dgm:pt modelId="{2605B086-114A-4467-A13F-C14684685D5F}" type="pres">
      <dgm:prSet presAssocID="{9F1173CB-F312-4610-B26F-3BE16A0A0431}" presName="rect1" presStyleLbl="alignAcc1" presStyleIdx="0" presStyleCnt="1" custLinFactNeighborX="-1974"/>
      <dgm:spPr/>
    </dgm:pt>
    <dgm:pt modelId="{0D06FF71-C99B-4C54-8D10-FD14B4AD6834}" type="pres">
      <dgm:prSet presAssocID="{9F1173CB-F312-4610-B26F-3BE16A0A043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811917F-EA4E-45C9-A5F2-41B2F19009D8}" srcId="{702B6AF7-C8FC-47F7-918E-CC0A748643C1}" destId="{9F1173CB-F312-4610-B26F-3BE16A0A0431}" srcOrd="0" destOrd="0" parTransId="{9924317B-0911-4AF7-9508-BC53A5314AC5}" sibTransId="{54371DD8-6A30-44FA-B436-101888D46602}"/>
    <dgm:cxn modelId="{6D2C37AD-1BCC-4FA9-BF54-6476E2A2EB54}" type="presOf" srcId="{9F1173CB-F312-4610-B26F-3BE16A0A0431}" destId="{0D06FF71-C99B-4C54-8D10-FD14B4AD6834}" srcOrd="1" destOrd="0" presId="urn:microsoft.com/office/officeart/2005/8/layout/target3"/>
    <dgm:cxn modelId="{8EEC1679-9654-45DA-A796-81D9451940F5}" type="presOf" srcId="{9F1173CB-F312-4610-B26F-3BE16A0A0431}" destId="{2605B086-114A-4467-A13F-C14684685D5F}" srcOrd="0" destOrd="0" presId="urn:microsoft.com/office/officeart/2005/8/layout/target3"/>
    <dgm:cxn modelId="{93C92817-48A0-4982-8BB8-3A18A8B6DF07}" type="presOf" srcId="{702B6AF7-C8FC-47F7-918E-CC0A748643C1}" destId="{A2040506-D946-43F5-9406-1FEF01634620}" srcOrd="0" destOrd="0" presId="urn:microsoft.com/office/officeart/2005/8/layout/target3"/>
    <dgm:cxn modelId="{DDACEEA6-6E02-44FB-B3B1-7E5E0B48068C}" type="presParOf" srcId="{A2040506-D946-43F5-9406-1FEF01634620}" destId="{E61C6E2A-3446-41F2-81E8-1065FD2DC39F}" srcOrd="0" destOrd="0" presId="urn:microsoft.com/office/officeart/2005/8/layout/target3"/>
    <dgm:cxn modelId="{8979A848-E099-4569-95B5-57A4CCB82FE0}" type="presParOf" srcId="{A2040506-D946-43F5-9406-1FEF01634620}" destId="{6377904F-AF92-482C-A5F8-5FA44E7FA41F}" srcOrd="1" destOrd="0" presId="urn:microsoft.com/office/officeart/2005/8/layout/target3"/>
    <dgm:cxn modelId="{CC23C2BF-B82B-4B8F-B3B0-65EEF02B94E4}" type="presParOf" srcId="{A2040506-D946-43F5-9406-1FEF01634620}" destId="{2605B086-114A-4467-A13F-C14684685D5F}" srcOrd="2" destOrd="0" presId="urn:microsoft.com/office/officeart/2005/8/layout/target3"/>
    <dgm:cxn modelId="{DE01EE52-E73F-4D79-9719-1F2BD66DA94D}" type="presParOf" srcId="{A2040506-D946-43F5-9406-1FEF01634620}" destId="{0D06FF71-C99B-4C54-8D10-FD14B4AD6834}" srcOrd="3" destOrd="0" presId="urn:microsoft.com/office/officeart/2005/8/layout/target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03DC226-1425-45FE-968D-8F3CBA0323CB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D894736-08BF-4197-9930-23516372F5DE}">
      <dgm:prSet/>
      <dgm:spPr/>
      <dgm:t>
        <a:bodyPr/>
        <a:lstStyle/>
        <a:p>
          <a:pPr algn="thaiDist" rtl="0"/>
          <a:r>
            <a:rPr lang="th-TH" dirty="0" smtClean="0">
              <a:latin typeface="Angsana New" pitchFamily="18" charset="-34"/>
              <a:cs typeface="Angsana New" pitchFamily="18" charset="-34"/>
            </a:rPr>
            <a:t>เรียกว่าเป็นการปรับปรุงขนานใหญ่เลยทีเดียว โดย </a:t>
          </a:r>
          <a:r>
            <a:rPr lang="en-US" dirty="0" smtClean="0">
              <a:latin typeface="Angsana New" pitchFamily="18" charset="-34"/>
              <a:cs typeface="Angsana New" pitchFamily="18" charset="-34"/>
            </a:rPr>
            <a:t>Apple Maps </a:t>
          </a:r>
          <a:r>
            <a:rPr lang="th-TH" dirty="0" smtClean="0">
              <a:latin typeface="Angsana New" pitchFamily="18" charset="-34"/>
              <a:cs typeface="Angsana New" pitchFamily="18" charset="-34"/>
            </a:rPr>
            <a:t>นั้น เพิ่มเติมระบบขนส่งมวลชนต่างๆ ไม่ว่าจะเป็นระบบรถไฟฟ้า และเส้นทางรถประจำทาง ทำให้แผนที่นั้นมีความสมบูรณ์มากยิ่งขึ้น อีกทั้งยังสามารถบอกได้ด้วยว่าจุดมุ่งหมายที่เราต้องการไป สามารถโดยสารหรือขึ้นรถไฟฟ้าได้ที่ไหน รวมถึงคาดคะเนระยะเวลาเดินทางให้ได้อีกด้วย แต่ฟีเจอร์นี้ใน </a:t>
          </a:r>
          <a:r>
            <a:rPr lang="en-US" dirty="0" smtClean="0">
              <a:latin typeface="Angsana New" pitchFamily="18" charset="-34"/>
              <a:cs typeface="Angsana New" pitchFamily="18" charset="-34"/>
            </a:rPr>
            <a:t>Apple Maps </a:t>
          </a:r>
          <a:r>
            <a:rPr lang="th-TH" dirty="0" smtClean="0">
              <a:latin typeface="Angsana New" pitchFamily="18" charset="-34"/>
              <a:cs typeface="Angsana New" pitchFamily="18" charset="-34"/>
            </a:rPr>
            <a:t>นั้น สามารถใช้งานได้ในบางเมือง ของประเทศสหรัฐอเมริกา, จีน, </a:t>
          </a:r>
          <a:r>
            <a:rPr lang="th-TH" dirty="0" err="1" smtClean="0">
              <a:latin typeface="Angsana New" pitchFamily="18" charset="-34"/>
              <a:cs typeface="Angsana New" pitchFamily="18" charset="-34"/>
            </a:rPr>
            <a:t>สหราชอาณาจักร</a:t>
          </a:r>
          <a:r>
            <a:rPr lang="th-TH" dirty="0" smtClean="0">
              <a:latin typeface="Angsana New" pitchFamily="18" charset="-34"/>
              <a:cs typeface="Angsana New" pitchFamily="18" charset="-34"/>
            </a:rPr>
            <a:t>, เยอรมนี และแคนาดา เท่านั้น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2171FD73-D814-4525-93E0-B0985162EC7A}" type="parTrans" cxnId="{10181EE9-EF90-4189-B446-CE25A53B3314}">
      <dgm:prSet/>
      <dgm:spPr/>
      <dgm:t>
        <a:bodyPr/>
        <a:lstStyle/>
        <a:p>
          <a:pPr algn="thaiDist"/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ECA33035-E6C5-40A1-8428-8AEA6010FA63}" type="sibTrans" cxnId="{10181EE9-EF90-4189-B446-CE25A53B3314}">
      <dgm:prSet/>
      <dgm:spPr/>
      <dgm:t>
        <a:bodyPr/>
        <a:lstStyle/>
        <a:p>
          <a:pPr algn="thaiDist"/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E9161997-5FCE-4266-8EE4-546D69E307B5}" type="pres">
      <dgm:prSet presAssocID="{E03DC226-1425-45FE-968D-8F3CBA0323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1B2ADC-1FF3-4AC7-8381-F77BEF6A72F6}" type="pres">
      <dgm:prSet presAssocID="{2D894736-08BF-4197-9930-23516372F5DE}" presName="hierRoot1" presStyleCnt="0">
        <dgm:presLayoutVars>
          <dgm:hierBranch val="init"/>
        </dgm:presLayoutVars>
      </dgm:prSet>
      <dgm:spPr/>
    </dgm:pt>
    <dgm:pt modelId="{E170DF7C-CE8B-4DFE-AA12-B72403B766B7}" type="pres">
      <dgm:prSet presAssocID="{2D894736-08BF-4197-9930-23516372F5DE}" presName="rootComposite1" presStyleCnt="0"/>
      <dgm:spPr/>
    </dgm:pt>
    <dgm:pt modelId="{4BBB19D0-B99E-4454-ACF4-4A9B919A1CCB}" type="pres">
      <dgm:prSet presAssocID="{2D894736-08BF-4197-9930-23516372F5DE}" presName="rootText1" presStyleLbl="node0" presStyleIdx="0" presStyleCnt="1" custScaleY="219828">
        <dgm:presLayoutVars>
          <dgm:chPref val="3"/>
        </dgm:presLayoutVars>
      </dgm:prSet>
      <dgm:spPr/>
    </dgm:pt>
    <dgm:pt modelId="{F0A3D86C-ADC0-4598-A022-433D6335FB22}" type="pres">
      <dgm:prSet presAssocID="{2D894736-08BF-4197-9930-23516372F5DE}" presName="rootConnector1" presStyleLbl="node1" presStyleIdx="0" presStyleCnt="0"/>
      <dgm:spPr/>
    </dgm:pt>
    <dgm:pt modelId="{9B0641C9-F1CC-4444-893A-B7F0093CDCFA}" type="pres">
      <dgm:prSet presAssocID="{2D894736-08BF-4197-9930-23516372F5DE}" presName="hierChild2" presStyleCnt="0"/>
      <dgm:spPr/>
    </dgm:pt>
    <dgm:pt modelId="{12C01F27-FF80-47DE-AEC5-44B5FC1BA8B8}" type="pres">
      <dgm:prSet presAssocID="{2D894736-08BF-4197-9930-23516372F5DE}" presName="hierChild3" presStyleCnt="0"/>
      <dgm:spPr/>
    </dgm:pt>
  </dgm:ptLst>
  <dgm:cxnLst>
    <dgm:cxn modelId="{1320ACB8-C7C6-49EB-AFF2-78859190AE5E}" type="presOf" srcId="{2D894736-08BF-4197-9930-23516372F5DE}" destId="{4BBB19D0-B99E-4454-ACF4-4A9B919A1CCB}" srcOrd="0" destOrd="0" presId="urn:microsoft.com/office/officeart/2005/8/layout/orgChart1"/>
    <dgm:cxn modelId="{E1F8C4DC-11A3-478A-9B8E-779D5A601586}" type="presOf" srcId="{E03DC226-1425-45FE-968D-8F3CBA0323CB}" destId="{E9161997-5FCE-4266-8EE4-546D69E307B5}" srcOrd="0" destOrd="0" presId="urn:microsoft.com/office/officeart/2005/8/layout/orgChart1"/>
    <dgm:cxn modelId="{10181EE9-EF90-4189-B446-CE25A53B3314}" srcId="{E03DC226-1425-45FE-968D-8F3CBA0323CB}" destId="{2D894736-08BF-4197-9930-23516372F5DE}" srcOrd="0" destOrd="0" parTransId="{2171FD73-D814-4525-93E0-B0985162EC7A}" sibTransId="{ECA33035-E6C5-40A1-8428-8AEA6010FA63}"/>
    <dgm:cxn modelId="{A9F303CE-0FF6-4640-BCD7-2FDEBF5BC608}" type="presOf" srcId="{2D894736-08BF-4197-9930-23516372F5DE}" destId="{F0A3D86C-ADC0-4598-A022-433D6335FB22}" srcOrd="1" destOrd="0" presId="urn:microsoft.com/office/officeart/2005/8/layout/orgChart1"/>
    <dgm:cxn modelId="{9A8DCC1B-7444-4498-930F-69F5E3D2629F}" type="presParOf" srcId="{E9161997-5FCE-4266-8EE4-546D69E307B5}" destId="{AA1B2ADC-1FF3-4AC7-8381-F77BEF6A72F6}" srcOrd="0" destOrd="0" presId="urn:microsoft.com/office/officeart/2005/8/layout/orgChart1"/>
    <dgm:cxn modelId="{5CE44DD1-95B8-43CD-A3AC-66748C640313}" type="presParOf" srcId="{AA1B2ADC-1FF3-4AC7-8381-F77BEF6A72F6}" destId="{E170DF7C-CE8B-4DFE-AA12-B72403B766B7}" srcOrd="0" destOrd="0" presId="urn:microsoft.com/office/officeart/2005/8/layout/orgChart1"/>
    <dgm:cxn modelId="{16A1331A-92D4-450F-9BA6-87712B8F0115}" type="presParOf" srcId="{E170DF7C-CE8B-4DFE-AA12-B72403B766B7}" destId="{4BBB19D0-B99E-4454-ACF4-4A9B919A1CCB}" srcOrd="0" destOrd="0" presId="urn:microsoft.com/office/officeart/2005/8/layout/orgChart1"/>
    <dgm:cxn modelId="{133A96EA-0249-42C2-8BCF-407BB959DAF5}" type="presParOf" srcId="{E170DF7C-CE8B-4DFE-AA12-B72403B766B7}" destId="{F0A3D86C-ADC0-4598-A022-433D6335FB22}" srcOrd="1" destOrd="0" presId="urn:microsoft.com/office/officeart/2005/8/layout/orgChart1"/>
    <dgm:cxn modelId="{A7F844A3-25EE-4836-B4A5-8D8F8B61438F}" type="presParOf" srcId="{AA1B2ADC-1FF3-4AC7-8381-F77BEF6A72F6}" destId="{9B0641C9-F1CC-4444-893A-B7F0093CDCFA}" srcOrd="1" destOrd="0" presId="urn:microsoft.com/office/officeart/2005/8/layout/orgChart1"/>
    <dgm:cxn modelId="{FBB7950E-0540-4BAC-8F30-1FCF7898D23A}" type="presParOf" srcId="{AA1B2ADC-1FF3-4AC7-8381-F77BEF6A72F6}" destId="{12C01F27-FF80-47DE-AEC5-44B5FC1BA8B8}" srcOrd="2" destOrd="0" presId="urn:microsoft.com/office/officeart/2005/8/layout/orgChart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610585-B469-4ED4-BDBE-6D9A27A76B3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D92210D-C155-412B-A9B1-E67A298454AC}">
      <dgm:prSet/>
      <dgm:spPr/>
      <dgm:t>
        <a:bodyPr/>
        <a:lstStyle/>
        <a:p>
          <a:pPr rtl="0"/>
          <a:r>
            <a:rPr lang="en-US" b="1" u="sng" dirty="0" smtClean="0"/>
            <a:t>Apple Pay </a:t>
          </a:r>
          <a:r>
            <a:rPr lang="th-TH" b="1" u="sng" dirty="0" smtClean="0"/>
            <a:t>ขยายบริการไปยัง</a:t>
          </a:r>
          <a:r>
            <a:rPr lang="th-TH" b="1" u="sng" dirty="0" err="1" smtClean="0"/>
            <a:t>สหราชอาณาจักร</a:t>
          </a:r>
          <a:endParaRPr lang="th-TH" dirty="0"/>
        </a:p>
      </dgm:t>
    </dgm:pt>
    <dgm:pt modelId="{DFD32472-D546-4FE6-A2E1-001BAD90A893}" type="parTrans" cxnId="{FB2B651A-8C08-48AB-B786-CB4FAE1BE0B9}">
      <dgm:prSet/>
      <dgm:spPr/>
      <dgm:t>
        <a:bodyPr/>
        <a:lstStyle/>
        <a:p>
          <a:endParaRPr lang="th-TH"/>
        </a:p>
      </dgm:t>
    </dgm:pt>
    <dgm:pt modelId="{FED43328-0447-4874-AD4A-EA3B90C13B7D}" type="sibTrans" cxnId="{FB2B651A-8C08-48AB-B786-CB4FAE1BE0B9}">
      <dgm:prSet/>
      <dgm:spPr/>
      <dgm:t>
        <a:bodyPr/>
        <a:lstStyle/>
        <a:p>
          <a:endParaRPr lang="th-TH"/>
        </a:p>
      </dgm:t>
    </dgm:pt>
    <dgm:pt modelId="{DE6AECAD-EE69-4875-9296-2DB6C5A1AD52}" type="pres">
      <dgm:prSet presAssocID="{96610585-B469-4ED4-BDBE-6D9A27A76B32}" presName="Name0" presStyleCnt="0">
        <dgm:presLayoutVars>
          <dgm:dir/>
          <dgm:animLvl val="lvl"/>
          <dgm:resizeHandles val="exact"/>
        </dgm:presLayoutVars>
      </dgm:prSet>
      <dgm:spPr/>
    </dgm:pt>
    <dgm:pt modelId="{0FAD9617-6266-4B99-8A6C-8C78A6FF37C0}" type="pres">
      <dgm:prSet presAssocID="{7D92210D-C155-412B-A9B1-E67A298454AC}" presName="linNode" presStyleCnt="0"/>
      <dgm:spPr/>
    </dgm:pt>
    <dgm:pt modelId="{6CB85F66-31F9-4952-9790-B96C2B13ACAD}" type="pres">
      <dgm:prSet presAssocID="{7D92210D-C155-412B-A9B1-E67A298454AC}" presName="parentText" presStyleLbl="node1" presStyleIdx="0" presStyleCnt="1" custScaleX="277778" custLinFactNeighborY="4821">
        <dgm:presLayoutVars>
          <dgm:chMax val="1"/>
          <dgm:bulletEnabled val="1"/>
        </dgm:presLayoutVars>
      </dgm:prSet>
      <dgm:spPr/>
    </dgm:pt>
  </dgm:ptLst>
  <dgm:cxnLst>
    <dgm:cxn modelId="{38B972A9-FC8D-4BE0-A065-039A59E65B1C}" type="presOf" srcId="{7D92210D-C155-412B-A9B1-E67A298454AC}" destId="{6CB85F66-31F9-4952-9790-B96C2B13ACAD}" srcOrd="0" destOrd="0" presId="urn:microsoft.com/office/officeart/2005/8/layout/vList5"/>
    <dgm:cxn modelId="{FB2B651A-8C08-48AB-B786-CB4FAE1BE0B9}" srcId="{96610585-B469-4ED4-BDBE-6D9A27A76B32}" destId="{7D92210D-C155-412B-A9B1-E67A298454AC}" srcOrd="0" destOrd="0" parTransId="{DFD32472-D546-4FE6-A2E1-001BAD90A893}" sibTransId="{FED43328-0447-4874-AD4A-EA3B90C13B7D}"/>
    <dgm:cxn modelId="{A4003648-B04D-4EC7-A2EC-A04836966CA4}" type="presOf" srcId="{96610585-B469-4ED4-BDBE-6D9A27A76B32}" destId="{DE6AECAD-EE69-4875-9296-2DB6C5A1AD52}" srcOrd="0" destOrd="0" presId="urn:microsoft.com/office/officeart/2005/8/layout/vList5"/>
    <dgm:cxn modelId="{9FAFEA25-0B76-407E-BC36-14612ED5DB3A}" type="presParOf" srcId="{DE6AECAD-EE69-4875-9296-2DB6C5A1AD52}" destId="{0FAD9617-6266-4B99-8A6C-8C78A6FF37C0}" srcOrd="0" destOrd="0" presId="urn:microsoft.com/office/officeart/2005/8/layout/vList5"/>
    <dgm:cxn modelId="{BCC54974-1848-4718-816F-4A52D4B91773}" type="presParOf" srcId="{0FAD9617-6266-4B99-8A6C-8C78A6FF37C0}" destId="{6CB85F66-31F9-4952-9790-B96C2B13ACAD}" srcOrd="0" destOrd="0" presId="urn:microsoft.com/office/officeart/2005/8/layout/vList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A427725-13A5-47F0-B022-B7F8BD1454E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E08EE54-0630-4F22-B572-EE144EC56A14}">
      <dgm:prSet custT="1"/>
      <dgm:spPr/>
      <dgm:t>
        <a:bodyPr/>
        <a:lstStyle/>
        <a:p>
          <a:pPr algn="thaiDist" rtl="0"/>
          <a:r>
            <a:rPr lang="th-TH" sz="2400" dirty="0" smtClean="0">
              <a:latin typeface="Angsana New" pitchFamily="18" charset="-34"/>
              <a:cs typeface="Angsana New" pitchFamily="18" charset="-34"/>
            </a:rPr>
            <a:t>โดย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Apple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ได้ร่วมมือกับ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Discover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ซึ่งเป็นผู้ให้บริการเครดิตการ์ดอีกราย จึงทำให้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Apple Pay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ครอบคลุมในด้านการใช้จ่ายผ่านบัตรเครดิตได้มากยิ่งขึ้น รวมถึงมีการร่วมมือกับร้านค้าต่างๆ มากยิ่งขึ้น ส่วนการใช้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Apple Pay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โดยปกติแล้วสามารถใช้งานได้เฉพาะในสหรัฐอเมริกาเท่านั้น แต่ในเดือนกรกฎาคมที่จะถึงนี้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Apple Pay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จะขยายการใช้งานไปยัง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สหราชอาณาจักร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ด้วย ส่วน</a:t>
          </a:r>
          <a:r>
            <a:rPr lang="th-TH" sz="2400" dirty="0" err="1" smtClean="0"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ชัน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Passbook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ได้เปลี่ยนชื่อใหม่เป็น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Wallet 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C32CBE30-0826-4DB6-8E95-A040401AC4E0}" type="parTrans" cxnId="{1331AB71-7289-4030-97AF-4CCD7E50BB17}">
      <dgm:prSet/>
      <dgm:spPr/>
      <dgm:t>
        <a:bodyPr/>
        <a:lstStyle/>
        <a:p>
          <a:endParaRPr lang="th-TH" sz="2800">
            <a:latin typeface="Angsana New" pitchFamily="18" charset="-34"/>
            <a:cs typeface="Angsana New" pitchFamily="18" charset="-34"/>
          </a:endParaRPr>
        </a:p>
      </dgm:t>
    </dgm:pt>
    <dgm:pt modelId="{8F19D6D3-E045-4853-B67D-2CCEBC99FB2F}" type="sibTrans" cxnId="{1331AB71-7289-4030-97AF-4CCD7E50BB17}">
      <dgm:prSet/>
      <dgm:spPr/>
      <dgm:t>
        <a:bodyPr/>
        <a:lstStyle/>
        <a:p>
          <a:endParaRPr lang="th-TH" sz="2800">
            <a:latin typeface="Angsana New" pitchFamily="18" charset="-34"/>
            <a:cs typeface="Angsana New" pitchFamily="18" charset="-34"/>
          </a:endParaRPr>
        </a:p>
      </dgm:t>
    </dgm:pt>
    <dgm:pt modelId="{E84E837F-53DE-4854-A896-46256DF28121}" type="pres">
      <dgm:prSet presAssocID="{AA427725-13A5-47F0-B022-B7F8BD1454E9}" presName="Name0" presStyleCnt="0">
        <dgm:presLayoutVars>
          <dgm:dir/>
          <dgm:resizeHandles val="exact"/>
        </dgm:presLayoutVars>
      </dgm:prSet>
      <dgm:spPr/>
    </dgm:pt>
    <dgm:pt modelId="{FA1791C0-DCBA-48A2-8A6A-9230887C9E55}" type="pres">
      <dgm:prSet presAssocID="{AA427725-13A5-47F0-B022-B7F8BD1454E9}" presName="fgShape" presStyleLbl="fgShp" presStyleIdx="0" presStyleCnt="1" custScaleY="57697" custLinFactNeighborY="41071"/>
      <dgm:spPr/>
    </dgm:pt>
    <dgm:pt modelId="{4A42B245-3768-49A5-8D45-596B27E5DFE5}" type="pres">
      <dgm:prSet presAssocID="{AA427725-13A5-47F0-B022-B7F8BD1454E9}" presName="linComp" presStyleCnt="0"/>
      <dgm:spPr/>
    </dgm:pt>
    <dgm:pt modelId="{B436DFE4-138F-4CA4-A2BD-A9E0D01E9C7C}" type="pres">
      <dgm:prSet presAssocID="{7E08EE54-0630-4F22-B572-EE144EC56A14}" presName="compNode" presStyleCnt="0"/>
      <dgm:spPr/>
    </dgm:pt>
    <dgm:pt modelId="{77EE59C5-6A9A-4184-92BE-6EB462323D2D}" type="pres">
      <dgm:prSet presAssocID="{7E08EE54-0630-4F22-B572-EE144EC56A14}" presName="bkgdShape" presStyleLbl="node1" presStyleIdx="0" presStyleCnt="1"/>
      <dgm:spPr/>
    </dgm:pt>
    <dgm:pt modelId="{CE59D985-67FA-4342-9176-5055248D22F0}" type="pres">
      <dgm:prSet presAssocID="{7E08EE54-0630-4F22-B572-EE144EC56A14}" presName="nodeTx" presStyleLbl="node1" presStyleIdx="0" presStyleCnt="1">
        <dgm:presLayoutVars>
          <dgm:bulletEnabled val="1"/>
        </dgm:presLayoutVars>
      </dgm:prSet>
      <dgm:spPr/>
    </dgm:pt>
    <dgm:pt modelId="{183F605F-E5FD-4945-AB9D-B2E083BEE9BD}" type="pres">
      <dgm:prSet presAssocID="{7E08EE54-0630-4F22-B572-EE144EC56A14}" presName="invisiNode" presStyleLbl="node1" presStyleIdx="0" presStyleCnt="1"/>
      <dgm:spPr/>
    </dgm:pt>
    <dgm:pt modelId="{DA95658A-B311-4FC4-BD8D-858DB13083D6}" type="pres">
      <dgm:prSet presAssocID="{7E08EE54-0630-4F22-B572-EE144EC56A14}" presName="imagNode" presStyleLbl="fgImgPlace1" presStyleIdx="0" presStyleCnt="1" custScaleX="62157" custScaleY="73363" custLinFactNeighborY="-268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DA320A3-E3C1-43B8-A5D8-DC1A3F095536}" type="presOf" srcId="{7E08EE54-0630-4F22-B572-EE144EC56A14}" destId="{77EE59C5-6A9A-4184-92BE-6EB462323D2D}" srcOrd="0" destOrd="0" presId="urn:microsoft.com/office/officeart/2005/8/layout/hList7"/>
    <dgm:cxn modelId="{7F70ECF8-032C-4649-8B1A-B020B3B8D1CA}" type="presOf" srcId="{AA427725-13A5-47F0-B022-B7F8BD1454E9}" destId="{E84E837F-53DE-4854-A896-46256DF28121}" srcOrd="0" destOrd="0" presId="urn:microsoft.com/office/officeart/2005/8/layout/hList7"/>
    <dgm:cxn modelId="{8EBEC9A7-2E5D-4A99-8FA9-F7A93308953B}" type="presOf" srcId="{7E08EE54-0630-4F22-B572-EE144EC56A14}" destId="{CE59D985-67FA-4342-9176-5055248D22F0}" srcOrd="1" destOrd="0" presId="urn:microsoft.com/office/officeart/2005/8/layout/hList7"/>
    <dgm:cxn modelId="{1331AB71-7289-4030-97AF-4CCD7E50BB17}" srcId="{AA427725-13A5-47F0-B022-B7F8BD1454E9}" destId="{7E08EE54-0630-4F22-B572-EE144EC56A14}" srcOrd="0" destOrd="0" parTransId="{C32CBE30-0826-4DB6-8E95-A040401AC4E0}" sibTransId="{8F19D6D3-E045-4853-B67D-2CCEBC99FB2F}"/>
    <dgm:cxn modelId="{0B534BBC-2D59-44A6-A79B-F474B4BFBCF3}" type="presParOf" srcId="{E84E837F-53DE-4854-A896-46256DF28121}" destId="{FA1791C0-DCBA-48A2-8A6A-9230887C9E55}" srcOrd="0" destOrd="0" presId="urn:microsoft.com/office/officeart/2005/8/layout/hList7"/>
    <dgm:cxn modelId="{554AB1D6-9534-455F-A29E-DEB925EF9251}" type="presParOf" srcId="{E84E837F-53DE-4854-A896-46256DF28121}" destId="{4A42B245-3768-49A5-8D45-596B27E5DFE5}" srcOrd="1" destOrd="0" presId="urn:microsoft.com/office/officeart/2005/8/layout/hList7"/>
    <dgm:cxn modelId="{EEA7C9EA-8061-45DD-B76A-4C128685563A}" type="presParOf" srcId="{4A42B245-3768-49A5-8D45-596B27E5DFE5}" destId="{B436DFE4-138F-4CA4-A2BD-A9E0D01E9C7C}" srcOrd="0" destOrd="0" presId="urn:microsoft.com/office/officeart/2005/8/layout/hList7"/>
    <dgm:cxn modelId="{8B8B5697-2977-43A3-8E40-6DD7A0828F25}" type="presParOf" srcId="{B436DFE4-138F-4CA4-A2BD-A9E0D01E9C7C}" destId="{77EE59C5-6A9A-4184-92BE-6EB462323D2D}" srcOrd="0" destOrd="0" presId="urn:microsoft.com/office/officeart/2005/8/layout/hList7"/>
    <dgm:cxn modelId="{67CFF062-7ED2-43AC-8D1A-DF627F945F01}" type="presParOf" srcId="{B436DFE4-138F-4CA4-A2BD-A9E0D01E9C7C}" destId="{CE59D985-67FA-4342-9176-5055248D22F0}" srcOrd="1" destOrd="0" presId="urn:microsoft.com/office/officeart/2005/8/layout/hList7"/>
    <dgm:cxn modelId="{15764371-70F8-49CD-910D-C007DFF9F14C}" type="presParOf" srcId="{B436DFE4-138F-4CA4-A2BD-A9E0D01E9C7C}" destId="{183F605F-E5FD-4945-AB9D-B2E083BEE9BD}" srcOrd="2" destOrd="0" presId="urn:microsoft.com/office/officeart/2005/8/layout/hList7"/>
    <dgm:cxn modelId="{38039AEA-8BF3-463C-A7CD-0643E15AEDA1}" type="presParOf" srcId="{B436DFE4-138F-4CA4-A2BD-A9E0D01E9C7C}" destId="{DA95658A-B311-4FC4-BD8D-858DB13083D6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E3BAEE-EDDC-4438-9E92-50E710F57A7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772BCFA-433E-4F38-8F87-D181A77B9BA0}">
      <dgm:prSet custT="1"/>
      <dgm:spPr/>
      <dgm:t>
        <a:bodyPr/>
        <a:lstStyle/>
        <a:p>
          <a:pPr algn="l"/>
          <a:r>
            <a:rPr lang="en-US" sz="2400" b="0" i="0" dirty="0" smtClean="0"/>
            <a:t>- </a:t>
          </a:r>
          <a:r>
            <a:rPr lang="en-US" sz="2400" b="0" i="0" dirty="0" err="1" smtClean="0"/>
            <a:t>iPhone</a:t>
          </a:r>
          <a:r>
            <a:rPr lang="en-US" sz="2400" b="0" i="0" dirty="0" smtClean="0"/>
            <a:t> 4s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iPhone</a:t>
          </a:r>
          <a:r>
            <a:rPr lang="en-US" sz="2400" b="0" i="0" dirty="0" smtClean="0"/>
            <a:t> 5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iPhone</a:t>
          </a:r>
          <a:r>
            <a:rPr lang="en-US" sz="2400" b="0" i="0" dirty="0" smtClean="0"/>
            <a:t> 5c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iPhone</a:t>
          </a:r>
          <a:r>
            <a:rPr lang="en-US" sz="2400" b="0" i="0" dirty="0" smtClean="0"/>
            <a:t> 5s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iPhone</a:t>
          </a:r>
          <a:r>
            <a:rPr lang="en-US" sz="2400" b="0" i="0" dirty="0" smtClean="0"/>
            <a:t> 6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iPhone</a:t>
          </a:r>
          <a:r>
            <a:rPr lang="en-US" sz="2400" b="0" i="0" dirty="0" smtClean="0"/>
            <a:t> 6 Plus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iPhone</a:t>
          </a:r>
          <a:r>
            <a:rPr lang="en-US" sz="2400" b="0" i="0" dirty="0" smtClean="0"/>
            <a:t> 6s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iPhone</a:t>
          </a:r>
          <a:r>
            <a:rPr lang="en-US" sz="2400" b="0" i="0" dirty="0" smtClean="0"/>
            <a:t> 6s Plus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iPad</a:t>
          </a:r>
          <a:r>
            <a:rPr lang="en-US" sz="2400" b="0" i="0" dirty="0" smtClean="0"/>
            <a:t> Pro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iPad</a:t>
          </a:r>
          <a:r>
            <a:rPr lang="en-US" sz="2400" b="0" i="0" dirty="0" smtClean="0"/>
            <a:t> Air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0" i="0" dirty="0" smtClean="0"/>
            <a:t>- </a:t>
          </a:r>
          <a:r>
            <a:rPr lang="en-US" sz="2400" b="0" i="0" dirty="0" err="1" smtClean="0"/>
            <a:t>iPad</a:t>
          </a:r>
          <a:r>
            <a:rPr lang="en-US" sz="2400" b="0" i="0" dirty="0" smtClean="0"/>
            <a:t> Air 2</a:t>
          </a:r>
          <a:r>
            <a:rPr lang="en-US" sz="2400" dirty="0" smtClean="0"/>
            <a:t/>
          </a:r>
          <a:br>
            <a:rPr lang="en-US" sz="2400" dirty="0" smtClean="0"/>
          </a:br>
          <a:endParaRPr lang="en-US" sz="2400" dirty="0"/>
        </a:p>
      </dgm:t>
    </dgm:pt>
    <dgm:pt modelId="{3059EF45-27E6-4E4D-97F4-B813321286DC}" type="parTrans" cxnId="{59C9E399-C029-468A-AE1E-B8D8EB2CF412}">
      <dgm:prSet/>
      <dgm:spPr/>
      <dgm:t>
        <a:bodyPr/>
        <a:lstStyle/>
        <a:p>
          <a:endParaRPr lang="th-TH" sz="1800"/>
        </a:p>
      </dgm:t>
    </dgm:pt>
    <dgm:pt modelId="{BAF10F70-AB74-4A00-8252-14B04C1CFC48}" type="sibTrans" cxnId="{59C9E399-C029-468A-AE1E-B8D8EB2CF412}">
      <dgm:prSet/>
      <dgm:spPr/>
      <dgm:t>
        <a:bodyPr/>
        <a:lstStyle/>
        <a:p>
          <a:endParaRPr lang="th-TH" sz="1800"/>
        </a:p>
      </dgm:t>
    </dgm:pt>
    <dgm:pt modelId="{077310C0-B7C1-49F8-BC0E-A5212FC64B7C}" type="pres">
      <dgm:prSet presAssocID="{CBE3BAEE-EDDC-4438-9E92-50E710F57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064B42E-78B2-46A0-BD2E-8FE5135CB5B2}" type="pres">
      <dgm:prSet presAssocID="{0772BCFA-433E-4F38-8F87-D181A77B9BA0}" presName="parentText" presStyleLbl="node1" presStyleIdx="0" presStyleCnt="1" custScaleY="366707" custLinFactNeighborX="8163" custLinFactNeighborY="-7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2F32339-89D9-4A72-A215-602BB4D5844C}" type="presOf" srcId="{0772BCFA-433E-4F38-8F87-D181A77B9BA0}" destId="{5064B42E-78B2-46A0-BD2E-8FE5135CB5B2}" srcOrd="0" destOrd="0" presId="urn:microsoft.com/office/officeart/2005/8/layout/vList2"/>
    <dgm:cxn modelId="{86AC7DC3-492B-43C5-B2AD-414C1AEBE159}" type="presOf" srcId="{CBE3BAEE-EDDC-4438-9E92-50E710F57A7E}" destId="{077310C0-B7C1-49F8-BC0E-A5212FC64B7C}" srcOrd="0" destOrd="0" presId="urn:microsoft.com/office/officeart/2005/8/layout/vList2"/>
    <dgm:cxn modelId="{59C9E399-C029-468A-AE1E-B8D8EB2CF412}" srcId="{CBE3BAEE-EDDC-4438-9E92-50E710F57A7E}" destId="{0772BCFA-433E-4F38-8F87-D181A77B9BA0}" srcOrd="0" destOrd="0" parTransId="{3059EF45-27E6-4E4D-97F4-B813321286DC}" sibTransId="{BAF10F70-AB74-4A00-8252-14B04C1CFC48}"/>
    <dgm:cxn modelId="{EC022291-8119-4508-8131-00E13D4CCAE4}" type="presParOf" srcId="{077310C0-B7C1-49F8-BC0E-A5212FC64B7C}" destId="{5064B42E-78B2-46A0-BD2E-8FE5135CB5B2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A6B896-1C15-44A2-8238-FBCF4036168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EA16B1B-07FA-4C38-9170-1D7611474F54}">
      <dgm:prSet/>
      <dgm:spPr/>
      <dgm:t>
        <a:bodyPr/>
        <a:lstStyle/>
        <a:p>
          <a:pPr rtl="0"/>
          <a:r>
            <a:rPr lang="en-US" b="1" u="sng" dirty="0" smtClean="0"/>
            <a:t>News </a:t>
          </a:r>
          <a:r>
            <a:rPr lang="th-TH" b="1" u="sng" dirty="0" err="1" smtClean="0"/>
            <a:t>แอปพลิเค</a:t>
          </a:r>
          <a:r>
            <a:rPr lang="th-TH" b="1" u="sng" dirty="0" smtClean="0"/>
            <a:t>ชันรวบรวมข่าวจากสำนักข่าวดัง</a:t>
          </a:r>
          <a:endParaRPr lang="th-TH" dirty="0"/>
        </a:p>
      </dgm:t>
    </dgm:pt>
    <dgm:pt modelId="{5F4AA110-AC73-46F3-9F87-19F6647DC5B4}" type="parTrans" cxnId="{BF899754-22C0-4306-84C1-97B84308A65C}">
      <dgm:prSet/>
      <dgm:spPr/>
      <dgm:t>
        <a:bodyPr/>
        <a:lstStyle/>
        <a:p>
          <a:endParaRPr lang="th-TH"/>
        </a:p>
      </dgm:t>
    </dgm:pt>
    <dgm:pt modelId="{4186D587-BE53-4AE0-A5DC-74FC7F4EA82A}" type="sibTrans" cxnId="{BF899754-22C0-4306-84C1-97B84308A65C}">
      <dgm:prSet/>
      <dgm:spPr/>
      <dgm:t>
        <a:bodyPr/>
        <a:lstStyle/>
        <a:p>
          <a:endParaRPr lang="th-TH"/>
        </a:p>
      </dgm:t>
    </dgm:pt>
    <dgm:pt modelId="{E23B1937-AE48-412A-BBEE-AB20532ED557}" type="pres">
      <dgm:prSet presAssocID="{B0A6B896-1C15-44A2-8238-FBCF4036168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23B75DF-5698-4C66-8E36-10D756FDDF6D}" type="pres">
      <dgm:prSet presAssocID="{5EA16B1B-07FA-4C38-9170-1D7611474F54}" presName="horFlow" presStyleCnt="0"/>
      <dgm:spPr/>
    </dgm:pt>
    <dgm:pt modelId="{DFDB5B6F-1A03-4F91-ABE2-39D28B4CE17E}" type="pres">
      <dgm:prSet presAssocID="{5EA16B1B-07FA-4C38-9170-1D7611474F54}" presName="bigChev" presStyleLbl="node1" presStyleIdx="0" presStyleCnt="1" custScaleX="323908" custLinFactNeighborY="4898"/>
      <dgm:spPr/>
    </dgm:pt>
  </dgm:ptLst>
  <dgm:cxnLst>
    <dgm:cxn modelId="{586B2544-8743-43B4-8B2D-9F20CB1908EB}" type="presOf" srcId="{5EA16B1B-07FA-4C38-9170-1D7611474F54}" destId="{DFDB5B6F-1A03-4F91-ABE2-39D28B4CE17E}" srcOrd="0" destOrd="0" presId="urn:microsoft.com/office/officeart/2005/8/layout/lProcess3"/>
    <dgm:cxn modelId="{61633330-1C7D-4494-A8EE-CBFE10EA9FC3}" type="presOf" srcId="{B0A6B896-1C15-44A2-8238-FBCF40361688}" destId="{E23B1937-AE48-412A-BBEE-AB20532ED557}" srcOrd="0" destOrd="0" presId="urn:microsoft.com/office/officeart/2005/8/layout/lProcess3"/>
    <dgm:cxn modelId="{BF899754-22C0-4306-84C1-97B84308A65C}" srcId="{B0A6B896-1C15-44A2-8238-FBCF40361688}" destId="{5EA16B1B-07FA-4C38-9170-1D7611474F54}" srcOrd="0" destOrd="0" parTransId="{5F4AA110-AC73-46F3-9F87-19F6647DC5B4}" sibTransId="{4186D587-BE53-4AE0-A5DC-74FC7F4EA82A}"/>
    <dgm:cxn modelId="{1D65694A-AC84-4693-ABC0-EB107517FCD3}" type="presParOf" srcId="{E23B1937-AE48-412A-BBEE-AB20532ED557}" destId="{423B75DF-5698-4C66-8E36-10D756FDDF6D}" srcOrd="0" destOrd="0" presId="urn:microsoft.com/office/officeart/2005/8/layout/lProcess3"/>
    <dgm:cxn modelId="{3E413D88-9D18-4E3D-8200-DACABA94D37A}" type="presParOf" srcId="{423B75DF-5698-4C66-8E36-10D756FDDF6D}" destId="{DFDB5B6F-1A03-4F91-ABE2-39D28B4CE17E}" srcOrd="0" destOrd="0" presId="urn:microsoft.com/office/officeart/2005/8/layout/lProcess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A845E6A-042C-4A9C-BE1B-DB52B54B47A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CE76462-12EB-44F8-B048-9E87DDFE1394}">
      <dgm:prSet custT="1"/>
      <dgm:spPr/>
      <dgm:t>
        <a:bodyPr/>
        <a:lstStyle/>
        <a:p>
          <a:pPr algn="l" rtl="0"/>
          <a:r>
            <a:rPr lang="th-TH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เป็น</a:t>
          </a:r>
          <a:r>
            <a:rPr lang="th-TH" sz="2800" b="1" dirty="0" err="1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ชันน้องใหม่ใน </a:t>
          </a:r>
          <a:r>
            <a:rPr lang="en-US" sz="2800" b="1" dirty="0" err="1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iOS</a:t>
          </a:r>
          <a:r>
            <a:rPr lang="en-US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9 </a:t>
          </a:r>
          <a:r>
            <a:rPr lang="th-TH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มีไว้สำหรับอ่านข่าวโดยเฉพาะ มีการดีไซน์ออกแบบมาให้อ่านง่าย รวมถึงมีการคัดเลือกข่าวที่เกี่ยวข้องกัน สามารถค้นหาข่าวหรือบทความจากสำหนักข่าวต่างๆ ได้อีกด้วย โดยเนื้อหาข่าวนั้นไม่ได้มีเพียงแค่ตัวอักษรเท่านั้น ยังมีรูปภาพแบบเคลื่อนไหว และวิดีโอ ทำให้ข่าวน่าสนใจมากยิ่งขึ้น และมีการแบ่งประเภทของข่าวตามความสนใจของผู้อ่านอีกด้วย</a:t>
          </a:r>
          <a:endParaRPr lang="th-TH" sz="2800" b="1" dirty="0"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BDEC56E-CCF1-45D4-92DB-7A2D36DBBC6B}" type="parTrans" cxnId="{EC4C1CF5-504C-4741-8598-C3AF012034A3}">
      <dgm:prSet/>
      <dgm:spPr/>
      <dgm:t>
        <a:bodyPr/>
        <a:lstStyle/>
        <a:p>
          <a:endParaRPr lang="th-TH">
            <a:solidFill>
              <a:srgbClr val="FF0066"/>
            </a:solidFill>
          </a:endParaRPr>
        </a:p>
      </dgm:t>
    </dgm:pt>
    <dgm:pt modelId="{B4A2126F-A1EF-427D-BAD4-494377D4AE3D}" type="sibTrans" cxnId="{EC4C1CF5-504C-4741-8598-C3AF012034A3}">
      <dgm:prSet/>
      <dgm:spPr/>
      <dgm:t>
        <a:bodyPr/>
        <a:lstStyle/>
        <a:p>
          <a:endParaRPr lang="th-TH">
            <a:solidFill>
              <a:srgbClr val="FF0066"/>
            </a:solidFill>
          </a:endParaRPr>
        </a:p>
      </dgm:t>
    </dgm:pt>
    <dgm:pt modelId="{66D9FD9D-3794-4D10-98D6-4F09AE87BBF6}" type="pres">
      <dgm:prSet presAssocID="{4A845E6A-042C-4A9C-BE1B-DB52B54B47A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6ACB1C1-CC1D-4FE8-A923-7209582E96D0}" type="pres">
      <dgm:prSet presAssocID="{DCE76462-12EB-44F8-B048-9E87DDFE1394}" presName="circle1" presStyleLbl="node1" presStyleIdx="0" presStyleCnt="1"/>
      <dgm:spPr/>
    </dgm:pt>
    <dgm:pt modelId="{72DBBEAF-FD42-4E9A-B420-0AF3A9D4BFD6}" type="pres">
      <dgm:prSet presAssocID="{DCE76462-12EB-44F8-B048-9E87DDFE1394}" presName="space" presStyleCnt="0"/>
      <dgm:spPr/>
    </dgm:pt>
    <dgm:pt modelId="{86961B04-1246-4D39-9455-67E6F2144019}" type="pres">
      <dgm:prSet presAssocID="{DCE76462-12EB-44F8-B048-9E87DDFE1394}" presName="rect1" presStyleLbl="alignAcc1" presStyleIdx="0" presStyleCnt="1" custScaleY="125260" custLinFactNeighborY="2185"/>
      <dgm:spPr/>
    </dgm:pt>
    <dgm:pt modelId="{B28BE3B7-A87D-4A51-8018-FC8D67970795}" type="pres">
      <dgm:prSet presAssocID="{DCE76462-12EB-44F8-B048-9E87DDFE139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A569B50-1BF0-49ED-8CDB-D4EFB8005886}" type="presOf" srcId="{DCE76462-12EB-44F8-B048-9E87DDFE1394}" destId="{B28BE3B7-A87D-4A51-8018-FC8D67970795}" srcOrd="1" destOrd="0" presId="urn:microsoft.com/office/officeart/2005/8/layout/target3"/>
    <dgm:cxn modelId="{EC4C1CF5-504C-4741-8598-C3AF012034A3}" srcId="{4A845E6A-042C-4A9C-BE1B-DB52B54B47A5}" destId="{DCE76462-12EB-44F8-B048-9E87DDFE1394}" srcOrd="0" destOrd="0" parTransId="{BBDEC56E-CCF1-45D4-92DB-7A2D36DBBC6B}" sibTransId="{B4A2126F-A1EF-427D-BAD4-494377D4AE3D}"/>
    <dgm:cxn modelId="{EACBDB0B-CC90-4098-855F-FEB665A8B682}" type="presOf" srcId="{4A845E6A-042C-4A9C-BE1B-DB52B54B47A5}" destId="{66D9FD9D-3794-4D10-98D6-4F09AE87BBF6}" srcOrd="0" destOrd="0" presId="urn:microsoft.com/office/officeart/2005/8/layout/target3"/>
    <dgm:cxn modelId="{B673121D-830B-489E-97E7-F7A9535EC93A}" type="presOf" srcId="{DCE76462-12EB-44F8-B048-9E87DDFE1394}" destId="{86961B04-1246-4D39-9455-67E6F2144019}" srcOrd="0" destOrd="0" presId="urn:microsoft.com/office/officeart/2005/8/layout/target3"/>
    <dgm:cxn modelId="{B8A286F5-06DE-4D4B-9C56-47B99C761B31}" type="presParOf" srcId="{66D9FD9D-3794-4D10-98D6-4F09AE87BBF6}" destId="{16ACB1C1-CC1D-4FE8-A923-7209582E96D0}" srcOrd="0" destOrd="0" presId="urn:microsoft.com/office/officeart/2005/8/layout/target3"/>
    <dgm:cxn modelId="{5F1026B6-C64C-48CE-B88F-F343BBDB5D5D}" type="presParOf" srcId="{66D9FD9D-3794-4D10-98D6-4F09AE87BBF6}" destId="{72DBBEAF-FD42-4E9A-B420-0AF3A9D4BFD6}" srcOrd="1" destOrd="0" presId="urn:microsoft.com/office/officeart/2005/8/layout/target3"/>
    <dgm:cxn modelId="{C51A9CD8-3794-47EC-A750-0230C3C2B844}" type="presParOf" srcId="{66D9FD9D-3794-4D10-98D6-4F09AE87BBF6}" destId="{86961B04-1246-4D39-9455-67E6F2144019}" srcOrd="2" destOrd="0" presId="urn:microsoft.com/office/officeart/2005/8/layout/target3"/>
    <dgm:cxn modelId="{62828CCE-7D30-4371-AD71-6B8B86AFEDCD}" type="presParOf" srcId="{66D9FD9D-3794-4D10-98D6-4F09AE87BBF6}" destId="{B28BE3B7-A87D-4A51-8018-FC8D67970795}" srcOrd="3" destOrd="0" presId="urn:microsoft.com/office/officeart/2005/8/layout/target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C51158B-603A-4472-BE80-C7A080901A76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7199852-787A-422D-9A40-6531FE091E25}">
      <dgm:prSet/>
      <dgm:spPr/>
      <dgm:t>
        <a:bodyPr/>
        <a:lstStyle/>
        <a:p>
          <a:pPr rtl="0"/>
          <a:r>
            <a:rPr lang="en-US" b="1" u="sng" dirty="0" err="1" smtClean="0"/>
            <a:t>QuickType</a:t>
          </a:r>
          <a:r>
            <a:rPr lang="en-US" b="1" u="sng" dirty="0" smtClean="0"/>
            <a:t> </a:t>
          </a:r>
          <a:r>
            <a:rPr lang="th-TH" b="1" u="sng" dirty="0" smtClean="0"/>
            <a:t>คีย์บอร์ด</a:t>
          </a:r>
          <a:endParaRPr lang="th-TH" dirty="0"/>
        </a:p>
      </dgm:t>
    </dgm:pt>
    <dgm:pt modelId="{2F84EF7E-3FA5-4C74-9B85-3399CAC1FEAB}" type="parTrans" cxnId="{78F4E19B-E9BC-463C-9CCF-4B18610C5398}">
      <dgm:prSet/>
      <dgm:spPr/>
      <dgm:t>
        <a:bodyPr/>
        <a:lstStyle/>
        <a:p>
          <a:endParaRPr lang="th-TH"/>
        </a:p>
      </dgm:t>
    </dgm:pt>
    <dgm:pt modelId="{D2F1DFD2-BE66-4A6D-A89B-9CF85C8CC9C7}" type="sibTrans" cxnId="{78F4E19B-E9BC-463C-9CCF-4B18610C5398}">
      <dgm:prSet/>
      <dgm:spPr/>
      <dgm:t>
        <a:bodyPr/>
        <a:lstStyle/>
        <a:p>
          <a:endParaRPr lang="th-TH"/>
        </a:p>
      </dgm:t>
    </dgm:pt>
    <dgm:pt modelId="{D2710864-197D-4FF9-BBA0-5D9F021EB4F9}" type="pres">
      <dgm:prSet presAssocID="{5C51158B-603A-4472-BE80-C7A080901A7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00ADE5B-FB4A-44BE-9F0F-151A29CCF0DD}" type="pres">
      <dgm:prSet presAssocID="{5C51158B-603A-4472-BE80-C7A080901A76}" presName="cycle" presStyleCnt="0"/>
      <dgm:spPr/>
    </dgm:pt>
    <dgm:pt modelId="{6E06C946-BDDA-49AD-AF1D-58D9D16F09A5}" type="pres">
      <dgm:prSet presAssocID="{5C51158B-603A-4472-BE80-C7A080901A76}" presName="centerShape" presStyleCnt="0"/>
      <dgm:spPr/>
    </dgm:pt>
    <dgm:pt modelId="{85E63A6F-B92F-4B84-81BE-8C95A4F404AB}" type="pres">
      <dgm:prSet presAssocID="{5C51158B-603A-4472-BE80-C7A080901A76}" presName="connSite" presStyleLbl="node1" presStyleIdx="0" presStyleCnt="2"/>
      <dgm:spPr/>
    </dgm:pt>
    <dgm:pt modelId="{CDCF788F-B9C7-4F4E-95D3-91BF2DA286A9}" type="pres">
      <dgm:prSet presAssocID="{5C51158B-603A-4472-BE80-C7A080901A76}" presName="visible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5C87AA-0C0C-4D5E-A0DA-27D065082416}" type="pres">
      <dgm:prSet presAssocID="{2F84EF7E-3FA5-4C74-9B85-3399CAC1FEAB}" presName="Name25" presStyleLbl="parChTrans1D1" presStyleIdx="0" presStyleCnt="1"/>
      <dgm:spPr/>
    </dgm:pt>
    <dgm:pt modelId="{C0B158C3-C174-4921-BDB4-7D9F1EF02556}" type="pres">
      <dgm:prSet presAssocID="{C7199852-787A-422D-9A40-6531FE091E25}" presName="node" presStyleCnt="0"/>
      <dgm:spPr/>
    </dgm:pt>
    <dgm:pt modelId="{06F73401-D964-4053-9F27-254A154C7639}" type="pres">
      <dgm:prSet presAssocID="{C7199852-787A-422D-9A40-6531FE091E25}" presName="parentNode" presStyleLbl="node1" presStyleIdx="1" presStyleCnt="2" custScaleX="434797" custScaleY="166809" custLinFactX="9373" custLinFactNeighborX="100000" custLinFactNeighborY="-7360">
        <dgm:presLayoutVars>
          <dgm:chMax val="1"/>
          <dgm:bulletEnabled val="1"/>
        </dgm:presLayoutVars>
      </dgm:prSet>
      <dgm:spPr/>
    </dgm:pt>
    <dgm:pt modelId="{6F4150B6-4C8B-4D16-9998-DAD5824F5030}" type="pres">
      <dgm:prSet presAssocID="{C7199852-787A-422D-9A40-6531FE091E2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7FFE882-9541-41A3-9971-E419D3CDBF18}" type="presOf" srcId="{2F84EF7E-3FA5-4C74-9B85-3399CAC1FEAB}" destId="{825C87AA-0C0C-4D5E-A0DA-27D065082416}" srcOrd="0" destOrd="0" presId="urn:microsoft.com/office/officeart/2005/8/layout/radial2"/>
    <dgm:cxn modelId="{78F4E19B-E9BC-463C-9CCF-4B18610C5398}" srcId="{5C51158B-603A-4472-BE80-C7A080901A76}" destId="{C7199852-787A-422D-9A40-6531FE091E25}" srcOrd="0" destOrd="0" parTransId="{2F84EF7E-3FA5-4C74-9B85-3399CAC1FEAB}" sibTransId="{D2F1DFD2-BE66-4A6D-A89B-9CF85C8CC9C7}"/>
    <dgm:cxn modelId="{11932C4E-60A5-4C52-A56F-0A7BD893387D}" type="presOf" srcId="{5C51158B-603A-4472-BE80-C7A080901A76}" destId="{D2710864-197D-4FF9-BBA0-5D9F021EB4F9}" srcOrd="0" destOrd="0" presId="urn:microsoft.com/office/officeart/2005/8/layout/radial2"/>
    <dgm:cxn modelId="{F3F41B3C-70BB-4885-8B80-CB030A05924E}" type="presOf" srcId="{C7199852-787A-422D-9A40-6531FE091E25}" destId="{06F73401-D964-4053-9F27-254A154C7639}" srcOrd="0" destOrd="0" presId="urn:microsoft.com/office/officeart/2005/8/layout/radial2"/>
    <dgm:cxn modelId="{E4D6CEBF-CA3B-4B77-A1EF-0ED5C3B5DA58}" type="presParOf" srcId="{D2710864-197D-4FF9-BBA0-5D9F021EB4F9}" destId="{E00ADE5B-FB4A-44BE-9F0F-151A29CCF0DD}" srcOrd="0" destOrd="0" presId="urn:microsoft.com/office/officeart/2005/8/layout/radial2"/>
    <dgm:cxn modelId="{2138774D-1601-443B-952C-D02043A481F6}" type="presParOf" srcId="{E00ADE5B-FB4A-44BE-9F0F-151A29CCF0DD}" destId="{6E06C946-BDDA-49AD-AF1D-58D9D16F09A5}" srcOrd="0" destOrd="0" presId="urn:microsoft.com/office/officeart/2005/8/layout/radial2"/>
    <dgm:cxn modelId="{54CAA16A-5ACB-471F-B303-634089BC2B8F}" type="presParOf" srcId="{6E06C946-BDDA-49AD-AF1D-58D9D16F09A5}" destId="{85E63A6F-B92F-4B84-81BE-8C95A4F404AB}" srcOrd="0" destOrd="0" presId="urn:microsoft.com/office/officeart/2005/8/layout/radial2"/>
    <dgm:cxn modelId="{DB16B36A-C542-4F85-81FA-832899B89E52}" type="presParOf" srcId="{6E06C946-BDDA-49AD-AF1D-58D9D16F09A5}" destId="{CDCF788F-B9C7-4F4E-95D3-91BF2DA286A9}" srcOrd="1" destOrd="0" presId="urn:microsoft.com/office/officeart/2005/8/layout/radial2"/>
    <dgm:cxn modelId="{1E08BF6D-B4AC-4456-B66B-51B7BE5B916C}" type="presParOf" srcId="{E00ADE5B-FB4A-44BE-9F0F-151A29CCF0DD}" destId="{825C87AA-0C0C-4D5E-A0DA-27D065082416}" srcOrd="1" destOrd="0" presId="urn:microsoft.com/office/officeart/2005/8/layout/radial2"/>
    <dgm:cxn modelId="{5B24788B-3AED-4D78-959E-6417A98937BA}" type="presParOf" srcId="{E00ADE5B-FB4A-44BE-9F0F-151A29CCF0DD}" destId="{C0B158C3-C174-4921-BDB4-7D9F1EF02556}" srcOrd="2" destOrd="0" presId="urn:microsoft.com/office/officeart/2005/8/layout/radial2"/>
    <dgm:cxn modelId="{6B8D8417-C182-4A80-9831-AED0C190CAFF}" type="presParOf" srcId="{C0B158C3-C174-4921-BDB4-7D9F1EF02556}" destId="{06F73401-D964-4053-9F27-254A154C7639}" srcOrd="0" destOrd="0" presId="urn:microsoft.com/office/officeart/2005/8/layout/radial2"/>
    <dgm:cxn modelId="{3A626CEE-62EA-44AB-B576-55127B7BA1FC}" type="presParOf" srcId="{C0B158C3-C174-4921-BDB4-7D9F1EF02556}" destId="{6F4150B6-4C8B-4D16-9998-DAD5824F5030}" srcOrd="1" destOrd="0" presId="urn:microsoft.com/office/officeart/2005/8/layout/radial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406B9E3-87B0-4254-A8B6-21CEFA4D422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E019269-A468-41D0-B71A-53EB09ED15FD}">
      <dgm:prSet/>
      <dgm:spPr/>
      <dgm:t>
        <a:bodyPr/>
        <a:lstStyle/>
        <a:p>
          <a:pPr rtl="0"/>
          <a:r>
            <a:rPr lang="en-US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 9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ได้เพิ่มความสามารถด้านคีย์บอร์ด โดยเพิ่มเครื่องมือต่างๆ เช่น ตัวเอียง, ตัวหนา, </a:t>
          </a:r>
          <a:r>
            <a:rPr lang="th-TH" b="1" dirty="0" err="1" smtClean="0">
              <a:latin typeface="Angsana New" pitchFamily="18" charset="-34"/>
              <a:cs typeface="Angsana New" pitchFamily="18" charset="-34"/>
            </a:rPr>
            <a:t>ก๊อป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ปี้, วาง และการใส่รูป ซึ่งเพิ่มเป็นแถบอยู่เหนือด้านบนคีย์บอร์ด ทำให้ใช้งานได้สะดวกมากยิ่งขึ้น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95205D54-E5FE-42AD-A7C2-500B14D35E63}" type="parTrans" cxnId="{9B8C04EF-7FCA-4682-A265-62A270F1D188}">
      <dgm:prSet/>
      <dgm:spPr/>
      <dgm:t>
        <a:bodyPr/>
        <a:lstStyle/>
        <a:p>
          <a:endParaRPr lang="th-TH"/>
        </a:p>
      </dgm:t>
    </dgm:pt>
    <dgm:pt modelId="{FDAAC8F6-63D2-4551-B392-C85E373C1285}" type="sibTrans" cxnId="{9B8C04EF-7FCA-4682-A265-62A270F1D188}">
      <dgm:prSet/>
      <dgm:spPr/>
      <dgm:t>
        <a:bodyPr/>
        <a:lstStyle/>
        <a:p>
          <a:endParaRPr lang="th-TH"/>
        </a:p>
      </dgm:t>
    </dgm:pt>
    <dgm:pt modelId="{13E79FC8-C06C-49BD-96F7-A6220CFF9233}" type="pres">
      <dgm:prSet presAssocID="{B406B9E3-87B0-4254-A8B6-21CEFA4D4226}" presName="linear" presStyleCnt="0">
        <dgm:presLayoutVars>
          <dgm:animLvl val="lvl"/>
          <dgm:resizeHandles val="exact"/>
        </dgm:presLayoutVars>
      </dgm:prSet>
      <dgm:spPr/>
    </dgm:pt>
    <dgm:pt modelId="{11E4D40D-38CD-4EE6-84EE-403FDB284684}" type="pres">
      <dgm:prSet presAssocID="{3E019269-A468-41D0-B71A-53EB09ED15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172091B-482B-4F1D-9D9B-69A27C99EA3F}" type="presOf" srcId="{3E019269-A468-41D0-B71A-53EB09ED15FD}" destId="{11E4D40D-38CD-4EE6-84EE-403FDB284684}" srcOrd="0" destOrd="0" presId="urn:microsoft.com/office/officeart/2005/8/layout/vList2"/>
    <dgm:cxn modelId="{4D093B84-8B7A-4F84-8A67-7DF154151311}" type="presOf" srcId="{B406B9E3-87B0-4254-A8B6-21CEFA4D4226}" destId="{13E79FC8-C06C-49BD-96F7-A6220CFF9233}" srcOrd="0" destOrd="0" presId="urn:microsoft.com/office/officeart/2005/8/layout/vList2"/>
    <dgm:cxn modelId="{9B8C04EF-7FCA-4682-A265-62A270F1D188}" srcId="{B406B9E3-87B0-4254-A8B6-21CEFA4D4226}" destId="{3E019269-A468-41D0-B71A-53EB09ED15FD}" srcOrd="0" destOrd="0" parTransId="{95205D54-E5FE-42AD-A7C2-500B14D35E63}" sibTransId="{FDAAC8F6-63D2-4551-B392-C85E373C1285}"/>
    <dgm:cxn modelId="{D7F6A576-588B-4986-AC87-0D34D70B867A}" type="presParOf" srcId="{13E79FC8-C06C-49BD-96F7-A6220CFF9233}" destId="{11E4D40D-38CD-4EE6-84EE-403FDB284684}" srcOrd="0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E95FAF8-A29D-4B57-846F-2846B8CA9F61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88EAD91-5A11-4C06-8F69-D843FC82F1D8}">
      <dgm:prSet custT="1"/>
      <dgm:spPr/>
      <dgm:t>
        <a:bodyPr/>
        <a:lstStyle/>
        <a:p>
          <a:pPr rtl="0"/>
          <a:r>
            <a:rPr lang="th-TH" sz="2300" b="1" i="0" u="sng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th-TH" sz="2300" b="1" i="0" u="sng" baseline="0" dirty="0" smtClean="0">
              <a:latin typeface="Angsana New" pitchFamily="18" charset="-34"/>
              <a:cs typeface="Angsana New" pitchFamily="18" charset="-34"/>
            </a:rPr>
            <a:t> 9 ใช้พื้นที่ในการดาวน์โหลดน้อยกว่า </a:t>
          </a:r>
          <a:r>
            <a:rPr lang="th-TH" sz="2300" b="1" i="0" u="sng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th-TH" sz="2300" b="1" i="0" u="sng" baseline="0" dirty="0" smtClean="0">
              <a:latin typeface="Angsana New" pitchFamily="18" charset="-34"/>
              <a:cs typeface="Angsana New" pitchFamily="18" charset="-34"/>
            </a:rPr>
            <a:t> 8</a:t>
          </a:r>
          <a:endParaRPr lang="th-TH" sz="2300" b="0" i="0" baseline="0" dirty="0">
            <a:latin typeface="Angsana New" pitchFamily="18" charset="-34"/>
            <a:cs typeface="Angsana New" pitchFamily="18" charset="-34"/>
          </a:endParaRPr>
        </a:p>
      </dgm:t>
    </dgm:pt>
    <dgm:pt modelId="{D3186F3E-773F-45D4-A7DF-553B9A71A56A}" type="parTrans" cxnId="{72B599AA-10DE-425A-AD6E-066CB53E0FE2}">
      <dgm:prSet/>
      <dgm:spPr/>
      <dgm:t>
        <a:bodyPr/>
        <a:lstStyle/>
        <a:p>
          <a:endParaRPr lang="th-TH" sz="2300">
            <a:latin typeface="Angsana New" pitchFamily="18" charset="-34"/>
            <a:cs typeface="Angsana New" pitchFamily="18" charset="-34"/>
          </a:endParaRPr>
        </a:p>
      </dgm:t>
    </dgm:pt>
    <dgm:pt modelId="{FEA7AAB5-17EC-4E59-AD32-BBFC9E57F316}" type="sibTrans" cxnId="{72B599AA-10DE-425A-AD6E-066CB53E0FE2}">
      <dgm:prSet custT="1"/>
      <dgm:spPr/>
      <dgm:t>
        <a:bodyPr/>
        <a:lstStyle/>
        <a:p>
          <a:endParaRPr lang="th-TH" sz="2300">
            <a:latin typeface="Angsana New" pitchFamily="18" charset="-34"/>
            <a:cs typeface="Angsana New" pitchFamily="18" charset="-34"/>
          </a:endParaRPr>
        </a:p>
      </dgm:t>
    </dgm:pt>
    <dgm:pt modelId="{243490D7-EFDD-480B-8E57-D6FB74587866}">
      <dgm:prSet custT="1"/>
      <dgm:spPr/>
      <dgm:t>
        <a:bodyPr/>
        <a:lstStyle/>
        <a:p>
          <a:pPr rtl="0"/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โดย </a:t>
          </a:r>
          <a:r>
            <a:rPr lang="th-TH" sz="2300" b="0" i="0" u="sng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 9 นั้น ใช้พื้นที่สำหรับการดาวน์โหลดเพียงแค่ 1.3 </a:t>
          </a:r>
          <a:r>
            <a:rPr lang="th-TH" sz="2300" b="0" i="0" u="sng" baseline="0" dirty="0" err="1" smtClean="0">
              <a:latin typeface="Angsana New" pitchFamily="18" charset="-34"/>
              <a:cs typeface="Angsana New" pitchFamily="18" charset="-34"/>
            </a:rPr>
            <a:t>GB</a:t>
          </a:r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 เท่านั้น </a:t>
          </a:r>
          <a:endParaRPr lang="th-TH" sz="2300" dirty="0">
            <a:latin typeface="Angsana New" pitchFamily="18" charset="-34"/>
            <a:cs typeface="Angsana New" pitchFamily="18" charset="-34"/>
          </a:endParaRPr>
        </a:p>
      </dgm:t>
    </dgm:pt>
    <dgm:pt modelId="{1A1AC177-6AA1-4CA7-8EDE-EBF9F8B7C813}" type="parTrans" cxnId="{ECCB557E-82E3-4DB8-932A-1A6EE5634C33}">
      <dgm:prSet/>
      <dgm:spPr/>
      <dgm:t>
        <a:bodyPr/>
        <a:lstStyle/>
        <a:p>
          <a:endParaRPr lang="th-TH" sz="2300">
            <a:latin typeface="Angsana New" pitchFamily="18" charset="-34"/>
            <a:cs typeface="Angsana New" pitchFamily="18" charset="-34"/>
          </a:endParaRPr>
        </a:p>
      </dgm:t>
    </dgm:pt>
    <dgm:pt modelId="{C2ED625A-06F2-4F13-81B9-15E0EAB2BD5D}" type="sibTrans" cxnId="{ECCB557E-82E3-4DB8-932A-1A6EE5634C33}">
      <dgm:prSet custT="1"/>
      <dgm:spPr/>
      <dgm:t>
        <a:bodyPr/>
        <a:lstStyle/>
        <a:p>
          <a:endParaRPr lang="th-TH" sz="2300">
            <a:latin typeface="Angsana New" pitchFamily="18" charset="-34"/>
            <a:cs typeface="Angsana New" pitchFamily="18" charset="-34"/>
          </a:endParaRPr>
        </a:p>
      </dgm:t>
    </dgm:pt>
    <dgm:pt modelId="{1A251680-39C3-490E-BEB9-6C3DE1B1E841}">
      <dgm:prSet custT="1"/>
      <dgm:spPr/>
      <dgm:t>
        <a:bodyPr/>
        <a:lstStyle/>
        <a:p>
          <a:pPr rtl="0"/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ซึ่งต่างจาก </a:t>
          </a:r>
          <a:r>
            <a:rPr lang="th-TH" sz="2300" b="0" i="0" u="sng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 8 ที่ใช้พื้นที่ในการดาวน์โหลดมากถึง 4.58 </a:t>
          </a:r>
          <a:r>
            <a:rPr lang="th-TH" sz="2300" b="0" i="0" u="sng" baseline="0" dirty="0" err="1" smtClean="0">
              <a:latin typeface="Angsana New" pitchFamily="18" charset="-34"/>
              <a:cs typeface="Angsana New" pitchFamily="18" charset="-34"/>
            </a:rPr>
            <a:t>GB</a:t>
          </a:r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 เลยทีเดียว </a:t>
          </a:r>
          <a:endParaRPr lang="th-TH" sz="2300" dirty="0">
            <a:latin typeface="Angsana New" pitchFamily="18" charset="-34"/>
            <a:cs typeface="Angsana New" pitchFamily="18" charset="-34"/>
          </a:endParaRPr>
        </a:p>
      </dgm:t>
    </dgm:pt>
    <dgm:pt modelId="{EABA67A6-BB93-461B-B25E-D7F3EE59E5F9}" type="parTrans" cxnId="{D66B135C-C2EA-40E4-B8C9-FDBA25D1EDE4}">
      <dgm:prSet/>
      <dgm:spPr/>
      <dgm:t>
        <a:bodyPr/>
        <a:lstStyle/>
        <a:p>
          <a:endParaRPr lang="th-TH" sz="2300">
            <a:latin typeface="Angsana New" pitchFamily="18" charset="-34"/>
            <a:cs typeface="Angsana New" pitchFamily="18" charset="-34"/>
          </a:endParaRPr>
        </a:p>
      </dgm:t>
    </dgm:pt>
    <dgm:pt modelId="{65A8750C-D678-4C81-9514-936347DF070D}" type="sibTrans" cxnId="{D66B135C-C2EA-40E4-B8C9-FDBA25D1EDE4}">
      <dgm:prSet custT="1"/>
      <dgm:spPr/>
      <dgm:t>
        <a:bodyPr/>
        <a:lstStyle/>
        <a:p>
          <a:endParaRPr lang="th-TH" sz="2300">
            <a:latin typeface="Angsana New" pitchFamily="18" charset="-34"/>
            <a:cs typeface="Angsana New" pitchFamily="18" charset="-34"/>
          </a:endParaRPr>
        </a:p>
      </dgm:t>
    </dgm:pt>
    <dgm:pt modelId="{1ABFBA17-A5C3-4F36-AF33-D7A420DCBC3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เมื่อเทียบกับ </a:t>
          </a:r>
          <a:r>
            <a:rPr lang="th-TH" sz="2300" b="0" i="0" u="sng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 8 แล้วมีส่วนต่างมากถึง 3.28 </a:t>
          </a:r>
          <a:r>
            <a:rPr lang="th-TH" sz="2300" b="0" i="0" u="sng" baseline="0" dirty="0" err="1" smtClean="0">
              <a:latin typeface="Angsana New" pitchFamily="18" charset="-34"/>
              <a:cs typeface="Angsana New" pitchFamily="18" charset="-34"/>
            </a:rPr>
            <a:t>GB</a:t>
          </a:r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 จึงเป็นการเพิ่มพื้นที่ว่างสำหรับ</a:t>
          </a:r>
          <a:r>
            <a:rPr lang="th-TH" sz="2300" b="0" i="0" u="sng" baseline="0" dirty="0" smtClean="0">
              <a:latin typeface="Angsana New" pitchFamily="18" charset="-34"/>
              <a:cs typeface="Angsana New" pitchFamily="18" charset="-34"/>
            </a:rPr>
            <a:t>การใช้งานอื่นๆ ช่วยในการประหยัดพื้นที่ได้อีกมากเลยทีเดียว</a:t>
          </a:r>
          <a:endParaRPr lang="th-TH" sz="2300" dirty="0">
            <a:latin typeface="Angsana New" pitchFamily="18" charset="-34"/>
            <a:cs typeface="Angsana New" pitchFamily="18" charset="-34"/>
          </a:endParaRPr>
        </a:p>
      </dgm:t>
    </dgm:pt>
    <dgm:pt modelId="{A18240B4-6469-4AAF-9C53-C5A3F60AB6AB}" type="parTrans" cxnId="{AFC31731-F128-4319-9C05-5B199104941E}">
      <dgm:prSet/>
      <dgm:spPr/>
      <dgm:t>
        <a:bodyPr/>
        <a:lstStyle/>
        <a:p>
          <a:endParaRPr lang="th-TH" sz="2300">
            <a:latin typeface="Angsana New" pitchFamily="18" charset="-34"/>
            <a:cs typeface="Angsana New" pitchFamily="18" charset="-34"/>
          </a:endParaRPr>
        </a:p>
      </dgm:t>
    </dgm:pt>
    <dgm:pt modelId="{05C91DCB-9CD9-465F-9B32-CD41EA70105C}" type="sibTrans" cxnId="{AFC31731-F128-4319-9C05-5B199104941E}">
      <dgm:prSet custT="1"/>
      <dgm:spPr/>
      <dgm:t>
        <a:bodyPr/>
        <a:lstStyle/>
        <a:p>
          <a:endParaRPr lang="th-TH" sz="2300">
            <a:latin typeface="Angsana New" pitchFamily="18" charset="-34"/>
            <a:cs typeface="Angsana New" pitchFamily="18" charset="-34"/>
          </a:endParaRPr>
        </a:p>
      </dgm:t>
    </dgm:pt>
    <dgm:pt modelId="{0ABE0169-E062-453E-97F5-CDC60C83402E}" type="pres">
      <dgm:prSet presAssocID="{6E95FAF8-A29D-4B57-846F-2846B8CA9F61}" presName="outerComposite" presStyleCnt="0">
        <dgm:presLayoutVars>
          <dgm:chMax val="5"/>
          <dgm:dir/>
          <dgm:resizeHandles val="exact"/>
        </dgm:presLayoutVars>
      </dgm:prSet>
      <dgm:spPr/>
    </dgm:pt>
    <dgm:pt modelId="{45216EEF-4DAC-42EC-9CC5-9C32CE5C34F7}" type="pres">
      <dgm:prSet presAssocID="{6E95FAF8-A29D-4B57-846F-2846B8CA9F61}" presName="dummyMaxCanvas" presStyleCnt="0">
        <dgm:presLayoutVars/>
      </dgm:prSet>
      <dgm:spPr/>
    </dgm:pt>
    <dgm:pt modelId="{378AB5D8-2767-40E6-8DA2-DCDE94F66051}" type="pres">
      <dgm:prSet presAssocID="{6E95FAF8-A29D-4B57-846F-2846B8CA9F61}" presName="FourNodes_1" presStyleLbl="node1" presStyleIdx="0" presStyleCnt="4">
        <dgm:presLayoutVars>
          <dgm:bulletEnabled val="1"/>
        </dgm:presLayoutVars>
      </dgm:prSet>
      <dgm:spPr/>
    </dgm:pt>
    <dgm:pt modelId="{9A58D9F1-2B86-4DAA-802B-A1AF477539C7}" type="pres">
      <dgm:prSet presAssocID="{6E95FAF8-A29D-4B57-846F-2846B8CA9F61}" presName="FourNodes_2" presStyleLbl="node1" presStyleIdx="1" presStyleCnt="4">
        <dgm:presLayoutVars>
          <dgm:bulletEnabled val="1"/>
        </dgm:presLayoutVars>
      </dgm:prSet>
      <dgm:spPr/>
    </dgm:pt>
    <dgm:pt modelId="{299570C7-450D-4EC5-B71F-685E6C695094}" type="pres">
      <dgm:prSet presAssocID="{6E95FAF8-A29D-4B57-846F-2846B8CA9F61}" presName="FourNodes_3" presStyleLbl="node1" presStyleIdx="2" presStyleCnt="4">
        <dgm:presLayoutVars>
          <dgm:bulletEnabled val="1"/>
        </dgm:presLayoutVars>
      </dgm:prSet>
      <dgm:spPr/>
    </dgm:pt>
    <dgm:pt modelId="{214758F9-8B24-4AFE-9AE0-AE837EB4E32B}" type="pres">
      <dgm:prSet presAssocID="{6E95FAF8-A29D-4B57-846F-2846B8CA9F61}" presName="FourNodes_4" presStyleLbl="node1" presStyleIdx="3" presStyleCnt="4" custScaleY="121581" custLinFactNeighborY="78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3CC153-6AB4-4B78-9D25-3408EA8B1EF7}" type="pres">
      <dgm:prSet presAssocID="{6E95FAF8-A29D-4B57-846F-2846B8CA9F61}" presName="FourConn_1-2" presStyleLbl="fgAccFollowNode1" presStyleIdx="0" presStyleCnt="3">
        <dgm:presLayoutVars>
          <dgm:bulletEnabled val="1"/>
        </dgm:presLayoutVars>
      </dgm:prSet>
      <dgm:spPr/>
    </dgm:pt>
    <dgm:pt modelId="{6A83C648-0C2E-48A1-BD47-76E26601514A}" type="pres">
      <dgm:prSet presAssocID="{6E95FAF8-A29D-4B57-846F-2846B8CA9F61}" presName="FourConn_2-3" presStyleLbl="fgAccFollowNode1" presStyleIdx="1" presStyleCnt="3">
        <dgm:presLayoutVars>
          <dgm:bulletEnabled val="1"/>
        </dgm:presLayoutVars>
      </dgm:prSet>
      <dgm:spPr/>
    </dgm:pt>
    <dgm:pt modelId="{ECF429CF-71A5-483D-A1EE-A826A740F52F}" type="pres">
      <dgm:prSet presAssocID="{6E95FAF8-A29D-4B57-846F-2846B8CA9F61}" presName="FourConn_3-4" presStyleLbl="fgAccFollowNode1" presStyleIdx="2" presStyleCnt="3">
        <dgm:presLayoutVars>
          <dgm:bulletEnabled val="1"/>
        </dgm:presLayoutVars>
      </dgm:prSet>
      <dgm:spPr/>
    </dgm:pt>
    <dgm:pt modelId="{E643D57B-54D9-4808-A9E0-42F3122C455E}" type="pres">
      <dgm:prSet presAssocID="{6E95FAF8-A29D-4B57-846F-2846B8CA9F61}" presName="FourNodes_1_text" presStyleLbl="node1" presStyleIdx="3" presStyleCnt="4">
        <dgm:presLayoutVars>
          <dgm:bulletEnabled val="1"/>
        </dgm:presLayoutVars>
      </dgm:prSet>
      <dgm:spPr/>
    </dgm:pt>
    <dgm:pt modelId="{DF2C1127-C8D1-4B54-910F-1115E9BBD599}" type="pres">
      <dgm:prSet presAssocID="{6E95FAF8-A29D-4B57-846F-2846B8CA9F61}" presName="FourNodes_2_text" presStyleLbl="node1" presStyleIdx="3" presStyleCnt="4">
        <dgm:presLayoutVars>
          <dgm:bulletEnabled val="1"/>
        </dgm:presLayoutVars>
      </dgm:prSet>
      <dgm:spPr/>
    </dgm:pt>
    <dgm:pt modelId="{B31E9907-D249-4089-9092-E142A3327A76}" type="pres">
      <dgm:prSet presAssocID="{6E95FAF8-A29D-4B57-846F-2846B8CA9F61}" presName="FourNodes_3_text" presStyleLbl="node1" presStyleIdx="3" presStyleCnt="4">
        <dgm:presLayoutVars>
          <dgm:bulletEnabled val="1"/>
        </dgm:presLayoutVars>
      </dgm:prSet>
      <dgm:spPr/>
    </dgm:pt>
    <dgm:pt modelId="{79A30523-00C1-40FF-8784-2FA1A48243B5}" type="pres">
      <dgm:prSet presAssocID="{6E95FAF8-A29D-4B57-846F-2846B8CA9F6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2B599AA-10DE-425A-AD6E-066CB53E0FE2}" srcId="{6E95FAF8-A29D-4B57-846F-2846B8CA9F61}" destId="{888EAD91-5A11-4C06-8F69-D843FC82F1D8}" srcOrd="0" destOrd="0" parTransId="{D3186F3E-773F-45D4-A7DF-553B9A71A56A}" sibTransId="{FEA7AAB5-17EC-4E59-AD32-BBFC9E57F316}"/>
    <dgm:cxn modelId="{7E548F74-D4E3-4248-A005-B023A82EE184}" type="presOf" srcId="{1A251680-39C3-490E-BEB9-6C3DE1B1E841}" destId="{299570C7-450D-4EC5-B71F-685E6C695094}" srcOrd="0" destOrd="0" presId="urn:microsoft.com/office/officeart/2005/8/layout/vProcess5"/>
    <dgm:cxn modelId="{3B5359C0-7248-4DF1-B96D-8E230F12B22E}" type="presOf" srcId="{65A8750C-D678-4C81-9514-936347DF070D}" destId="{ECF429CF-71A5-483D-A1EE-A826A740F52F}" srcOrd="0" destOrd="0" presId="urn:microsoft.com/office/officeart/2005/8/layout/vProcess5"/>
    <dgm:cxn modelId="{AFC31731-F128-4319-9C05-5B199104941E}" srcId="{6E95FAF8-A29D-4B57-846F-2846B8CA9F61}" destId="{1ABFBA17-A5C3-4F36-AF33-D7A420DCBC3A}" srcOrd="3" destOrd="0" parTransId="{A18240B4-6469-4AAF-9C53-C5A3F60AB6AB}" sibTransId="{05C91DCB-9CD9-465F-9B32-CD41EA70105C}"/>
    <dgm:cxn modelId="{B7A16A0D-EF6D-4F2F-8A2F-07009AE7DB7F}" type="presOf" srcId="{6E95FAF8-A29D-4B57-846F-2846B8CA9F61}" destId="{0ABE0169-E062-453E-97F5-CDC60C83402E}" srcOrd="0" destOrd="0" presId="urn:microsoft.com/office/officeart/2005/8/layout/vProcess5"/>
    <dgm:cxn modelId="{863DBBF0-E85C-4FF0-B0B4-1556C7257203}" type="presOf" srcId="{243490D7-EFDD-480B-8E57-D6FB74587866}" destId="{9A58D9F1-2B86-4DAA-802B-A1AF477539C7}" srcOrd="0" destOrd="0" presId="urn:microsoft.com/office/officeart/2005/8/layout/vProcess5"/>
    <dgm:cxn modelId="{0DD5BB78-85AF-42B0-B9BB-C8EBABBE5881}" type="presOf" srcId="{1A251680-39C3-490E-BEB9-6C3DE1B1E841}" destId="{B31E9907-D249-4089-9092-E142A3327A76}" srcOrd="1" destOrd="0" presId="urn:microsoft.com/office/officeart/2005/8/layout/vProcess5"/>
    <dgm:cxn modelId="{542761C0-0B47-4566-A333-5B3BE0C58D6E}" type="presOf" srcId="{888EAD91-5A11-4C06-8F69-D843FC82F1D8}" destId="{E643D57B-54D9-4808-A9E0-42F3122C455E}" srcOrd="1" destOrd="0" presId="urn:microsoft.com/office/officeart/2005/8/layout/vProcess5"/>
    <dgm:cxn modelId="{ECCB557E-82E3-4DB8-932A-1A6EE5634C33}" srcId="{6E95FAF8-A29D-4B57-846F-2846B8CA9F61}" destId="{243490D7-EFDD-480B-8E57-D6FB74587866}" srcOrd="1" destOrd="0" parTransId="{1A1AC177-6AA1-4CA7-8EDE-EBF9F8B7C813}" sibTransId="{C2ED625A-06F2-4F13-81B9-15E0EAB2BD5D}"/>
    <dgm:cxn modelId="{2B954103-D21E-4F59-8CBD-86DE361EDBBF}" type="presOf" srcId="{888EAD91-5A11-4C06-8F69-D843FC82F1D8}" destId="{378AB5D8-2767-40E6-8DA2-DCDE94F66051}" srcOrd="0" destOrd="0" presId="urn:microsoft.com/office/officeart/2005/8/layout/vProcess5"/>
    <dgm:cxn modelId="{5CD36A28-11B1-4C1F-866A-E1A6AF2C99CE}" type="presOf" srcId="{C2ED625A-06F2-4F13-81B9-15E0EAB2BD5D}" destId="{6A83C648-0C2E-48A1-BD47-76E26601514A}" srcOrd="0" destOrd="0" presId="urn:microsoft.com/office/officeart/2005/8/layout/vProcess5"/>
    <dgm:cxn modelId="{D66B135C-C2EA-40E4-B8C9-FDBA25D1EDE4}" srcId="{6E95FAF8-A29D-4B57-846F-2846B8CA9F61}" destId="{1A251680-39C3-490E-BEB9-6C3DE1B1E841}" srcOrd="2" destOrd="0" parTransId="{EABA67A6-BB93-461B-B25E-D7F3EE59E5F9}" sibTransId="{65A8750C-D678-4C81-9514-936347DF070D}"/>
    <dgm:cxn modelId="{59FBA36E-7384-425B-AEF9-E8E2F94BCDE5}" type="presOf" srcId="{1ABFBA17-A5C3-4F36-AF33-D7A420DCBC3A}" destId="{79A30523-00C1-40FF-8784-2FA1A48243B5}" srcOrd="1" destOrd="0" presId="urn:microsoft.com/office/officeart/2005/8/layout/vProcess5"/>
    <dgm:cxn modelId="{44721279-E185-4736-8AE3-A1A5601041F1}" type="presOf" srcId="{FEA7AAB5-17EC-4E59-AD32-BBFC9E57F316}" destId="{DD3CC153-6AB4-4B78-9D25-3408EA8B1EF7}" srcOrd="0" destOrd="0" presId="urn:microsoft.com/office/officeart/2005/8/layout/vProcess5"/>
    <dgm:cxn modelId="{32A4BF26-F824-4108-B3CB-DB5841448EC4}" type="presOf" srcId="{243490D7-EFDD-480B-8E57-D6FB74587866}" destId="{DF2C1127-C8D1-4B54-910F-1115E9BBD599}" srcOrd="1" destOrd="0" presId="urn:microsoft.com/office/officeart/2005/8/layout/vProcess5"/>
    <dgm:cxn modelId="{8EF53305-D4CC-4CEA-A2AD-1FE2FA52A129}" type="presOf" srcId="{1ABFBA17-A5C3-4F36-AF33-D7A420DCBC3A}" destId="{214758F9-8B24-4AFE-9AE0-AE837EB4E32B}" srcOrd="0" destOrd="0" presId="urn:microsoft.com/office/officeart/2005/8/layout/vProcess5"/>
    <dgm:cxn modelId="{C1CB5E0F-1433-4782-B8D1-0856EFCCA997}" type="presParOf" srcId="{0ABE0169-E062-453E-97F5-CDC60C83402E}" destId="{45216EEF-4DAC-42EC-9CC5-9C32CE5C34F7}" srcOrd="0" destOrd="0" presId="urn:microsoft.com/office/officeart/2005/8/layout/vProcess5"/>
    <dgm:cxn modelId="{A5C98DC0-8587-43C8-8C0A-8D6EB22C0B8F}" type="presParOf" srcId="{0ABE0169-E062-453E-97F5-CDC60C83402E}" destId="{378AB5D8-2767-40E6-8DA2-DCDE94F66051}" srcOrd="1" destOrd="0" presId="urn:microsoft.com/office/officeart/2005/8/layout/vProcess5"/>
    <dgm:cxn modelId="{1221EAC8-D2AA-429F-BFA9-B7719629FC70}" type="presParOf" srcId="{0ABE0169-E062-453E-97F5-CDC60C83402E}" destId="{9A58D9F1-2B86-4DAA-802B-A1AF477539C7}" srcOrd="2" destOrd="0" presId="urn:microsoft.com/office/officeart/2005/8/layout/vProcess5"/>
    <dgm:cxn modelId="{68E3A7BF-E6FB-41DA-AF0F-029AEC22FB15}" type="presParOf" srcId="{0ABE0169-E062-453E-97F5-CDC60C83402E}" destId="{299570C7-450D-4EC5-B71F-685E6C695094}" srcOrd="3" destOrd="0" presId="urn:microsoft.com/office/officeart/2005/8/layout/vProcess5"/>
    <dgm:cxn modelId="{F56B7335-0D19-4D7F-BA9D-8AE4E6230EE7}" type="presParOf" srcId="{0ABE0169-E062-453E-97F5-CDC60C83402E}" destId="{214758F9-8B24-4AFE-9AE0-AE837EB4E32B}" srcOrd="4" destOrd="0" presId="urn:microsoft.com/office/officeart/2005/8/layout/vProcess5"/>
    <dgm:cxn modelId="{0C2FB4C6-7E9D-4014-B0D2-E4F9DBC04EDB}" type="presParOf" srcId="{0ABE0169-E062-453E-97F5-CDC60C83402E}" destId="{DD3CC153-6AB4-4B78-9D25-3408EA8B1EF7}" srcOrd="5" destOrd="0" presId="urn:microsoft.com/office/officeart/2005/8/layout/vProcess5"/>
    <dgm:cxn modelId="{E214D874-D089-449F-A2C3-27A172642266}" type="presParOf" srcId="{0ABE0169-E062-453E-97F5-CDC60C83402E}" destId="{6A83C648-0C2E-48A1-BD47-76E26601514A}" srcOrd="6" destOrd="0" presId="urn:microsoft.com/office/officeart/2005/8/layout/vProcess5"/>
    <dgm:cxn modelId="{DD259C72-01E2-4B8D-A50B-BFE9FD94EF8D}" type="presParOf" srcId="{0ABE0169-E062-453E-97F5-CDC60C83402E}" destId="{ECF429CF-71A5-483D-A1EE-A826A740F52F}" srcOrd="7" destOrd="0" presId="urn:microsoft.com/office/officeart/2005/8/layout/vProcess5"/>
    <dgm:cxn modelId="{91C12D3B-D412-4D4E-A9DC-BB99D9B7E1B2}" type="presParOf" srcId="{0ABE0169-E062-453E-97F5-CDC60C83402E}" destId="{E643D57B-54D9-4808-A9E0-42F3122C455E}" srcOrd="8" destOrd="0" presId="urn:microsoft.com/office/officeart/2005/8/layout/vProcess5"/>
    <dgm:cxn modelId="{5AC2BD65-E687-4559-8CAF-F3FABC5C5EC0}" type="presParOf" srcId="{0ABE0169-E062-453E-97F5-CDC60C83402E}" destId="{DF2C1127-C8D1-4B54-910F-1115E9BBD599}" srcOrd="9" destOrd="0" presId="urn:microsoft.com/office/officeart/2005/8/layout/vProcess5"/>
    <dgm:cxn modelId="{E55B00F7-4B09-4130-867E-598464302B61}" type="presParOf" srcId="{0ABE0169-E062-453E-97F5-CDC60C83402E}" destId="{B31E9907-D249-4089-9092-E142A3327A76}" srcOrd="10" destOrd="0" presId="urn:microsoft.com/office/officeart/2005/8/layout/vProcess5"/>
    <dgm:cxn modelId="{5B0AE91D-CAB6-45C6-BBED-CD901BC13319}" type="presParOf" srcId="{0ABE0169-E062-453E-97F5-CDC60C83402E}" destId="{79A30523-00C1-40FF-8784-2FA1A48243B5}" srcOrd="11" destOrd="0" presId="urn:microsoft.com/office/officeart/2005/8/layout/vProcess5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3DBB6F5-2775-4E10-8BCF-6E91FD7548D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4B2EA8F7-57F3-400E-BB9A-85C5B5A3854E}">
      <dgm:prSet custT="1"/>
      <dgm:spPr/>
      <dgm:t>
        <a:bodyPr/>
        <a:lstStyle/>
        <a:p>
          <a:pPr algn="ctr" rtl="0"/>
          <a:r>
            <a:rPr lang="th-TH" sz="4400" b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iOS</a:t>
          </a:r>
          <a:r>
            <a:rPr lang="th-TH" sz="4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9 ใช้พื้นที่ในการดาวน์โหลดน้อยกว่า </a:t>
          </a:r>
          <a:r>
            <a:rPr lang="th-TH" sz="4400" b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iOS</a:t>
          </a:r>
          <a:r>
            <a:rPr lang="th-TH" sz="4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8</a:t>
          </a:r>
          <a:endParaRPr lang="th-TH" sz="4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3A9D2CD-591A-4225-AB08-41902F2E8B8C}" type="parTrans" cxnId="{28AEE032-96B9-4D09-8AD4-40C6B4376FDF}">
      <dgm:prSet/>
      <dgm:spPr/>
      <dgm:t>
        <a:bodyPr/>
        <a:lstStyle/>
        <a:p>
          <a:pPr algn="ctr"/>
          <a:endParaRPr lang="th-TH" sz="24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B1F6AD7-1393-47D9-91B7-9B853FF83EB2}" type="sibTrans" cxnId="{28AEE032-96B9-4D09-8AD4-40C6B4376FDF}">
      <dgm:prSet/>
      <dgm:spPr/>
      <dgm:t>
        <a:bodyPr/>
        <a:lstStyle/>
        <a:p>
          <a:pPr algn="ctr"/>
          <a:endParaRPr lang="th-TH" sz="2400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8E5CF4C-4F25-4DBF-B329-8CCA5C7E2F86}" type="pres">
      <dgm:prSet presAssocID="{E3DBB6F5-2775-4E10-8BCF-6E91FD7548D8}" presName="linear" presStyleCnt="0">
        <dgm:presLayoutVars>
          <dgm:animLvl val="lvl"/>
          <dgm:resizeHandles val="exact"/>
        </dgm:presLayoutVars>
      </dgm:prSet>
      <dgm:spPr/>
    </dgm:pt>
    <dgm:pt modelId="{0C320658-8425-4CED-B312-42072B80C835}" type="pres">
      <dgm:prSet presAssocID="{4B2EA8F7-57F3-400E-BB9A-85C5B5A3854E}" presName="parentText" presStyleLbl="node1" presStyleIdx="0" presStyleCnt="1" custLinFactNeighborY="-7189">
        <dgm:presLayoutVars>
          <dgm:chMax val="0"/>
          <dgm:bulletEnabled val="1"/>
        </dgm:presLayoutVars>
      </dgm:prSet>
      <dgm:spPr/>
    </dgm:pt>
  </dgm:ptLst>
  <dgm:cxnLst>
    <dgm:cxn modelId="{B0332D0D-DEFF-4B26-A34B-2D06067BC99D}" type="presOf" srcId="{4B2EA8F7-57F3-400E-BB9A-85C5B5A3854E}" destId="{0C320658-8425-4CED-B312-42072B80C835}" srcOrd="0" destOrd="0" presId="urn:microsoft.com/office/officeart/2005/8/layout/vList2"/>
    <dgm:cxn modelId="{2686E832-A188-4F6E-9845-119E1829BBA4}" type="presOf" srcId="{E3DBB6F5-2775-4E10-8BCF-6E91FD7548D8}" destId="{D8E5CF4C-4F25-4DBF-B329-8CCA5C7E2F86}" srcOrd="0" destOrd="0" presId="urn:microsoft.com/office/officeart/2005/8/layout/vList2"/>
    <dgm:cxn modelId="{28AEE032-96B9-4D09-8AD4-40C6B4376FDF}" srcId="{E3DBB6F5-2775-4E10-8BCF-6E91FD7548D8}" destId="{4B2EA8F7-57F3-400E-BB9A-85C5B5A3854E}" srcOrd="0" destOrd="0" parTransId="{43A9D2CD-591A-4225-AB08-41902F2E8B8C}" sibTransId="{AB1F6AD7-1393-47D9-91B7-9B853FF83EB2}"/>
    <dgm:cxn modelId="{B3ABB090-B6D8-4A98-B176-3DB5F3809110}" type="presParOf" srcId="{D8E5CF4C-4F25-4DBF-B329-8CCA5C7E2F86}" destId="{0C320658-8425-4CED-B312-42072B80C835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9A3A979-87AE-454A-B9D6-2495D84F94BF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th-TH"/>
        </a:p>
      </dgm:t>
    </dgm:pt>
    <dgm:pt modelId="{10CBA048-676C-4F86-9817-977F3B6EE5B9}">
      <dgm:prSet/>
      <dgm:spPr/>
      <dgm:t>
        <a:bodyPr/>
        <a:lstStyle/>
        <a:p>
          <a:pPr rtl="0"/>
          <a:r>
            <a:rPr lang="th-TH" b="1" u="sng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การประมวลผลเร็วขึ้นและดีขึ้นกว่าเดิม</a:t>
          </a:r>
          <a:endParaRPr lang="th-TH" b="1" dirty="0">
            <a:solidFill>
              <a:srgbClr val="FF0066"/>
            </a:solidFill>
            <a:latin typeface="Angsana New" pitchFamily="18" charset="-34"/>
            <a:cs typeface="Angsana New" pitchFamily="18" charset="-34"/>
          </a:endParaRPr>
        </a:p>
      </dgm:t>
    </dgm:pt>
    <dgm:pt modelId="{313B306F-0B44-4016-8E8A-0B2317A4AFE1}" type="parTrans" cxnId="{108E4EED-731C-4185-86A2-93A2063A1FAF}">
      <dgm:prSet/>
      <dgm:spPr/>
      <dgm:t>
        <a:bodyPr/>
        <a:lstStyle/>
        <a:p>
          <a:endParaRPr lang="th-TH" b="1">
            <a:solidFill>
              <a:srgbClr val="FF0066"/>
            </a:solidFill>
            <a:latin typeface="Angsana New" pitchFamily="18" charset="-34"/>
            <a:cs typeface="Angsana New" pitchFamily="18" charset="-34"/>
          </a:endParaRPr>
        </a:p>
      </dgm:t>
    </dgm:pt>
    <dgm:pt modelId="{4727E20A-339C-48A4-A50E-76E7EB4863FD}" type="sibTrans" cxnId="{108E4EED-731C-4185-86A2-93A2063A1FAF}">
      <dgm:prSet/>
      <dgm:spPr/>
      <dgm:t>
        <a:bodyPr/>
        <a:lstStyle/>
        <a:p>
          <a:endParaRPr lang="th-TH" b="1">
            <a:solidFill>
              <a:srgbClr val="FF0066"/>
            </a:solidFill>
            <a:latin typeface="Angsana New" pitchFamily="18" charset="-34"/>
            <a:cs typeface="Angsana New" pitchFamily="18" charset="-34"/>
          </a:endParaRPr>
        </a:p>
      </dgm:t>
    </dgm:pt>
    <dgm:pt modelId="{879F38F9-E6FC-4AF2-B8C5-19F702917CB4}" type="pres">
      <dgm:prSet presAssocID="{19A3A979-87AE-454A-B9D6-2495D84F94B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9D9B6A5-6D7E-4858-9D2F-EDD60DFA9A0A}" type="pres">
      <dgm:prSet presAssocID="{10CBA048-676C-4F86-9817-977F3B6EE5B9}" presName="circle1" presStyleLbl="node1" presStyleIdx="0" presStyleCnt="1"/>
      <dgm:spPr/>
    </dgm:pt>
    <dgm:pt modelId="{585562D5-AFC0-492A-84E8-24F56CE7AB1E}" type="pres">
      <dgm:prSet presAssocID="{10CBA048-676C-4F86-9817-977F3B6EE5B9}" presName="space" presStyleCnt="0"/>
      <dgm:spPr/>
    </dgm:pt>
    <dgm:pt modelId="{95119A9D-33CE-4E5D-9239-1F633F628B63}" type="pres">
      <dgm:prSet presAssocID="{10CBA048-676C-4F86-9817-977F3B6EE5B9}" presName="rect1" presStyleLbl="alignAcc1" presStyleIdx="0" presStyleCnt="1" custLinFactNeighborX="2645"/>
      <dgm:spPr/>
    </dgm:pt>
    <dgm:pt modelId="{E6C6AB83-2685-4FC8-9C54-A7AD8D656969}" type="pres">
      <dgm:prSet presAssocID="{10CBA048-676C-4F86-9817-977F3B6EE5B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F24BE2-66ED-4474-A1AF-756797556AF6}" type="presOf" srcId="{10CBA048-676C-4F86-9817-977F3B6EE5B9}" destId="{E6C6AB83-2685-4FC8-9C54-A7AD8D656969}" srcOrd="1" destOrd="0" presId="urn:microsoft.com/office/officeart/2005/8/layout/target3"/>
    <dgm:cxn modelId="{95EE4E60-C05C-4777-9326-7F8D2960C9D7}" type="presOf" srcId="{19A3A979-87AE-454A-B9D6-2495D84F94BF}" destId="{879F38F9-E6FC-4AF2-B8C5-19F702917CB4}" srcOrd="0" destOrd="0" presId="urn:microsoft.com/office/officeart/2005/8/layout/target3"/>
    <dgm:cxn modelId="{8EF2D775-3C7C-4733-B666-A47F8CEF407B}" type="presOf" srcId="{10CBA048-676C-4F86-9817-977F3B6EE5B9}" destId="{95119A9D-33CE-4E5D-9239-1F633F628B63}" srcOrd="0" destOrd="0" presId="urn:microsoft.com/office/officeart/2005/8/layout/target3"/>
    <dgm:cxn modelId="{108E4EED-731C-4185-86A2-93A2063A1FAF}" srcId="{19A3A979-87AE-454A-B9D6-2495D84F94BF}" destId="{10CBA048-676C-4F86-9817-977F3B6EE5B9}" srcOrd="0" destOrd="0" parTransId="{313B306F-0B44-4016-8E8A-0B2317A4AFE1}" sibTransId="{4727E20A-339C-48A4-A50E-76E7EB4863FD}"/>
    <dgm:cxn modelId="{8D57F136-6369-428A-B845-5DCF8CF79061}" type="presParOf" srcId="{879F38F9-E6FC-4AF2-B8C5-19F702917CB4}" destId="{59D9B6A5-6D7E-4858-9D2F-EDD60DFA9A0A}" srcOrd="0" destOrd="0" presId="urn:microsoft.com/office/officeart/2005/8/layout/target3"/>
    <dgm:cxn modelId="{2CEC5489-B0C9-4418-9DEF-C971BF3CAE62}" type="presParOf" srcId="{879F38F9-E6FC-4AF2-B8C5-19F702917CB4}" destId="{585562D5-AFC0-492A-84E8-24F56CE7AB1E}" srcOrd="1" destOrd="0" presId="urn:microsoft.com/office/officeart/2005/8/layout/target3"/>
    <dgm:cxn modelId="{BC2F7D20-6BD4-4727-B257-1A3D7C9A0AD6}" type="presParOf" srcId="{879F38F9-E6FC-4AF2-B8C5-19F702917CB4}" destId="{95119A9D-33CE-4E5D-9239-1F633F628B63}" srcOrd="2" destOrd="0" presId="urn:microsoft.com/office/officeart/2005/8/layout/target3"/>
    <dgm:cxn modelId="{CFFB8B9D-B584-40C9-BFD0-0FBB5DC814BF}" type="presParOf" srcId="{879F38F9-E6FC-4AF2-B8C5-19F702917CB4}" destId="{E6C6AB83-2685-4FC8-9C54-A7AD8D656969}" srcOrd="3" destOrd="0" presId="urn:microsoft.com/office/officeart/2005/8/layout/target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3D976D4-1E88-41F2-AC38-E6C8F42626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EB219FF-83B1-49D0-ADDC-9C6D48F5FF57}">
      <dgm:prSet/>
      <dgm:spPr/>
      <dgm:t>
        <a:bodyPr/>
        <a:lstStyle/>
        <a:p>
          <a:pPr algn="thaiDist" rtl="0"/>
          <a:r>
            <a:rPr lang="th-TH" b="1" dirty="0" smtClean="0">
              <a:latin typeface="Angsana New" pitchFamily="18" charset="-34"/>
              <a:cs typeface="Angsana New" pitchFamily="18" charset="-34"/>
            </a:rPr>
            <a:t>ด้วยประสิทธิภาพของ 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Metal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ใน </a:t>
          </a:r>
          <a:r>
            <a:rPr lang="en-US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 9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จะช่วยเพิ่มความเร็วในด้านการใช้งานได้มากขึ้น และช่วยเพิ่มประสิทธิภาพการทำงานของซีพียูและจีพียูได้ดียิ่งขึ้น สามารถตอบสนองในด้านต่างๆ ได้ดีมากยิ่งขึ้น ไม่ว่าจะเป็นการเลื่อนหน้าจอที่เร็วยิ่งขึ้น การแสดงผลหน้าเว็บ, อี</a:t>
          </a:r>
          <a:r>
            <a:rPr lang="th-TH" b="1" dirty="0" err="1" smtClean="0">
              <a:latin typeface="Angsana New" pitchFamily="18" charset="-34"/>
              <a:cs typeface="Angsana New" pitchFamily="18" charset="-34"/>
            </a:rPr>
            <a:t>เมล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, ข้อความ การดูภาพเคลื่อนไหวหรือวิดีโอต่างๆ ทำได้อย่างเป็นธรรมชาติและรวดเร็วมากยิ่งขึ้น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6B79C23F-5BD7-41A7-94DA-28CF249806E7}" type="parTrans" cxnId="{8115228B-AA51-40F3-8C42-64F6F44D662B}">
      <dgm:prSet/>
      <dgm:spPr/>
      <dgm:t>
        <a:bodyPr/>
        <a:lstStyle/>
        <a:p>
          <a:endParaRPr lang="th-TH"/>
        </a:p>
      </dgm:t>
    </dgm:pt>
    <dgm:pt modelId="{1E184EB5-E224-4886-9C71-378A3CEA9AE6}" type="sibTrans" cxnId="{8115228B-AA51-40F3-8C42-64F6F44D662B}">
      <dgm:prSet/>
      <dgm:spPr/>
      <dgm:t>
        <a:bodyPr/>
        <a:lstStyle/>
        <a:p>
          <a:endParaRPr lang="th-TH"/>
        </a:p>
      </dgm:t>
    </dgm:pt>
    <dgm:pt modelId="{DCD05FAC-3311-45CD-B5F2-023FC0B3A8D5}" type="pres">
      <dgm:prSet presAssocID="{93D976D4-1E88-41F2-AC38-E6C8F4262696}" presName="CompostProcess" presStyleCnt="0">
        <dgm:presLayoutVars>
          <dgm:dir/>
          <dgm:resizeHandles val="exact"/>
        </dgm:presLayoutVars>
      </dgm:prSet>
      <dgm:spPr/>
    </dgm:pt>
    <dgm:pt modelId="{12FA3834-6DA7-47C8-B46D-8992B3E47DCD}" type="pres">
      <dgm:prSet presAssocID="{93D976D4-1E88-41F2-AC38-E6C8F4262696}" presName="arrow" presStyleLbl="bgShp" presStyleIdx="0" presStyleCnt="1"/>
      <dgm:spPr/>
    </dgm:pt>
    <dgm:pt modelId="{4BE90332-C53C-4934-A23F-BBCC84CBB45A}" type="pres">
      <dgm:prSet presAssocID="{93D976D4-1E88-41F2-AC38-E6C8F4262696}" presName="linearProcess" presStyleCnt="0"/>
      <dgm:spPr/>
    </dgm:pt>
    <dgm:pt modelId="{8D86D5E7-9838-4100-AC7F-0EE00DA799BC}" type="pres">
      <dgm:prSet presAssocID="{3EB219FF-83B1-49D0-ADDC-9C6D48F5FF57}" presName="textNode" presStyleLbl="node1" presStyleIdx="0" presStyleCnt="1" custScaleX="118081" custScaleY="1367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73E67E4-83BB-4A00-A2D2-8E0D77A36BDD}" type="presOf" srcId="{93D976D4-1E88-41F2-AC38-E6C8F4262696}" destId="{DCD05FAC-3311-45CD-B5F2-023FC0B3A8D5}" srcOrd="0" destOrd="0" presId="urn:microsoft.com/office/officeart/2005/8/layout/hProcess9"/>
    <dgm:cxn modelId="{8115228B-AA51-40F3-8C42-64F6F44D662B}" srcId="{93D976D4-1E88-41F2-AC38-E6C8F4262696}" destId="{3EB219FF-83B1-49D0-ADDC-9C6D48F5FF57}" srcOrd="0" destOrd="0" parTransId="{6B79C23F-5BD7-41A7-94DA-28CF249806E7}" sibTransId="{1E184EB5-E224-4886-9C71-378A3CEA9AE6}"/>
    <dgm:cxn modelId="{070D7DF2-E74B-4AC8-901B-B1CFDC95B696}" type="presOf" srcId="{3EB219FF-83B1-49D0-ADDC-9C6D48F5FF57}" destId="{8D86D5E7-9838-4100-AC7F-0EE00DA799BC}" srcOrd="0" destOrd="0" presId="urn:microsoft.com/office/officeart/2005/8/layout/hProcess9"/>
    <dgm:cxn modelId="{7D11B205-27F5-492D-A055-DF032A899224}" type="presParOf" srcId="{DCD05FAC-3311-45CD-B5F2-023FC0B3A8D5}" destId="{12FA3834-6DA7-47C8-B46D-8992B3E47DCD}" srcOrd="0" destOrd="0" presId="urn:microsoft.com/office/officeart/2005/8/layout/hProcess9"/>
    <dgm:cxn modelId="{84408E20-36AD-4498-836D-A8DC3074F5E6}" type="presParOf" srcId="{DCD05FAC-3311-45CD-B5F2-023FC0B3A8D5}" destId="{4BE90332-C53C-4934-A23F-BBCC84CBB45A}" srcOrd="1" destOrd="0" presId="urn:microsoft.com/office/officeart/2005/8/layout/hProcess9"/>
    <dgm:cxn modelId="{CFACDA05-3DE1-4528-A3D5-7E0D361AC0E9}" type="presParOf" srcId="{4BE90332-C53C-4934-A23F-BBCC84CBB45A}" destId="{8D86D5E7-9838-4100-AC7F-0EE00DA799BC}" srcOrd="0" destOrd="0" presId="urn:microsoft.com/office/officeart/2005/8/layout/hProcess9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E2EDAD2-5154-4AC7-BB3E-AFD6356C3AE1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E4D374B4-FE01-4A6E-9D46-67DCBC620705}">
      <dgm:prSet/>
      <dgm:spPr/>
      <dgm:t>
        <a:bodyPr/>
        <a:lstStyle/>
        <a:p>
          <a:pPr rtl="0"/>
          <a:r>
            <a:rPr lang="th-TH" b="1" u="sng" dirty="0" smtClean="0"/>
            <a:t>มาตรฐานด้านความปลอดภัยเพิ่มมากขึ้น</a:t>
          </a:r>
          <a:endParaRPr lang="th-TH" dirty="0"/>
        </a:p>
      </dgm:t>
    </dgm:pt>
    <dgm:pt modelId="{67AE2A50-23F9-4EC1-81DA-779B35BC9820}" type="parTrans" cxnId="{350CC950-4B0C-46FD-8365-7387C2FF0AAE}">
      <dgm:prSet/>
      <dgm:spPr/>
      <dgm:t>
        <a:bodyPr/>
        <a:lstStyle/>
        <a:p>
          <a:endParaRPr lang="th-TH"/>
        </a:p>
      </dgm:t>
    </dgm:pt>
    <dgm:pt modelId="{952D43FD-F71D-420C-8F90-16370A461F56}" type="sibTrans" cxnId="{350CC950-4B0C-46FD-8365-7387C2FF0AAE}">
      <dgm:prSet/>
      <dgm:spPr/>
      <dgm:t>
        <a:bodyPr/>
        <a:lstStyle/>
        <a:p>
          <a:endParaRPr lang="th-TH"/>
        </a:p>
      </dgm:t>
    </dgm:pt>
    <dgm:pt modelId="{1018823C-0714-4477-9CFB-BDE54FE33EE5}" type="pres">
      <dgm:prSet presAssocID="{2E2EDAD2-5154-4AC7-BB3E-AFD6356C3AE1}" presName="linearFlow" presStyleCnt="0">
        <dgm:presLayoutVars>
          <dgm:dir/>
          <dgm:resizeHandles val="exact"/>
        </dgm:presLayoutVars>
      </dgm:prSet>
      <dgm:spPr/>
    </dgm:pt>
    <dgm:pt modelId="{1A2446DF-3EB7-4236-AD14-3802A3315013}" type="pres">
      <dgm:prSet presAssocID="{E4D374B4-FE01-4A6E-9D46-67DCBC620705}" presName="composite" presStyleCnt="0"/>
      <dgm:spPr/>
    </dgm:pt>
    <dgm:pt modelId="{31CC3236-37B2-48FE-87B3-09E4899D6ECA}" type="pres">
      <dgm:prSet presAssocID="{E4D374B4-FE01-4A6E-9D46-67DCBC620705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828317-9F06-4218-90C2-D07EE0B73FAC}" type="pres">
      <dgm:prSet presAssocID="{E4D374B4-FE01-4A6E-9D46-67DCBC620705}" presName="txShp" presStyleLbl="node1" presStyleIdx="0" presStyleCnt="1">
        <dgm:presLayoutVars>
          <dgm:bulletEnabled val="1"/>
        </dgm:presLayoutVars>
      </dgm:prSet>
      <dgm:spPr/>
    </dgm:pt>
  </dgm:ptLst>
  <dgm:cxnLst>
    <dgm:cxn modelId="{4F7CD3FB-81EB-48FC-8847-E8F2FC87F9D5}" type="presOf" srcId="{E4D374B4-FE01-4A6E-9D46-67DCBC620705}" destId="{E6828317-9F06-4218-90C2-D07EE0B73FAC}" srcOrd="0" destOrd="0" presId="urn:microsoft.com/office/officeart/2005/8/layout/vList3"/>
    <dgm:cxn modelId="{350CC950-4B0C-46FD-8365-7387C2FF0AAE}" srcId="{2E2EDAD2-5154-4AC7-BB3E-AFD6356C3AE1}" destId="{E4D374B4-FE01-4A6E-9D46-67DCBC620705}" srcOrd="0" destOrd="0" parTransId="{67AE2A50-23F9-4EC1-81DA-779B35BC9820}" sibTransId="{952D43FD-F71D-420C-8F90-16370A461F56}"/>
    <dgm:cxn modelId="{83709B80-BA55-41A3-AF6F-F533882DA848}" type="presOf" srcId="{2E2EDAD2-5154-4AC7-BB3E-AFD6356C3AE1}" destId="{1018823C-0714-4477-9CFB-BDE54FE33EE5}" srcOrd="0" destOrd="0" presId="urn:microsoft.com/office/officeart/2005/8/layout/vList3"/>
    <dgm:cxn modelId="{8F4B8991-1689-47CC-A5B0-41FC300D33DA}" type="presParOf" srcId="{1018823C-0714-4477-9CFB-BDE54FE33EE5}" destId="{1A2446DF-3EB7-4236-AD14-3802A3315013}" srcOrd="0" destOrd="0" presId="urn:microsoft.com/office/officeart/2005/8/layout/vList3"/>
    <dgm:cxn modelId="{97D56D28-6FC2-4AE2-B167-8305D84555C4}" type="presParOf" srcId="{1A2446DF-3EB7-4236-AD14-3802A3315013}" destId="{31CC3236-37B2-48FE-87B3-09E4899D6ECA}" srcOrd="0" destOrd="0" presId="urn:microsoft.com/office/officeart/2005/8/layout/vList3"/>
    <dgm:cxn modelId="{685F5CB1-503A-4849-BAA8-046A4909AEDE}" type="presParOf" srcId="{1A2446DF-3EB7-4236-AD14-3802A3315013}" destId="{E6828317-9F06-4218-90C2-D07EE0B73FAC}" srcOrd="1" destOrd="0" presId="urn:microsoft.com/office/officeart/2005/8/layout/vList3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17C061B-CEEE-4AAE-AF0E-FD816C5C172B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DAF52B1-BB70-4F44-A579-CE5E68141DA3}">
      <dgm:prSet custT="1"/>
      <dgm:spPr/>
      <dgm:t>
        <a:bodyPr/>
        <a:lstStyle/>
        <a:p>
          <a:pPr algn="l" rtl="0"/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โดย 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Passcodes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เดิมใน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iOS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8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นั้น โดยปกติมีแค่ 4 หลัก เท่านั้น แต่สำหรับใน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iOS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9  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Passcodes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จะถูกเพิ่มเป็น 6 หลัก ซึ่งจะช่วยเพิ่มความปลอดภัยให้กับอุปกรณ์ที่ใช้งาน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iOS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9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ได้มากยิ่งขึ้น รวมถึงการยืนยันตัวตนเพิ่มเติมเมื่อมีการล็อกอิน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Apple ID </a:t>
          </a:r>
          <a:r>
            <a:rPr lang="th-TH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ในเบราว์เซอร์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หรืออุปกรณ์ใหม่ ที่ไม่คุ้นเคย จะมีการให้ใส่โค้ดยืนยันตัวตนว่าเราเป็นผู้ล็อกอินจริง โดยโค้ดยืนยันนี้จะส่งตรงไปยัง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ที่เราใช้งานประจำ เรียกว่าเป็นการยืนยันตัวตนถึงสองชั้นกันเลยทีเดียว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232FE0F-A651-4F65-83F3-A800DD89E5DB}" type="parTrans" cxnId="{8B604855-0F04-4A2B-80C3-284266AA8673}">
      <dgm:prSet/>
      <dgm:spPr/>
      <dgm:t>
        <a:bodyPr/>
        <a:lstStyle/>
        <a:p>
          <a:endParaRPr lang="th-TH"/>
        </a:p>
      </dgm:t>
    </dgm:pt>
    <dgm:pt modelId="{127E5A61-F1E9-44D8-ADA6-F933D8C8B1FD}" type="sibTrans" cxnId="{8B604855-0F04-4A2B-80C3-284266AA8673}">
      <dgm:prSet/>
      <dgm:spPr/>
      <dgm:t>
        <a:bodyPr/>
        <a:lstStyle/>
        <a:p>
          <a:endParaRPr lang="th-TH"/>
        </a:p>
      </dgm:t>
    </dgm:pt>
    <dgm:pt modelId="{1CD6E1A3-AAA0-400B-813F-282ED59104E0}" type="pres">
      <dgm:prSet presAssocID="{717C061B-CEEE-4AAE-AF0E-FD816C5C172B}" presName="Name0" presStyleCnt="0">
        <dgm:presLayoutVars>
          <dgm:dir/>
          <dgm:animLvl val="lvl"/>
          <dgm:resizeHandles val="exact"/>
        </dgm:presLayoutVars>
      </dgm:prSet>
      <dgm:spPr/>
    </dgm:pt>
    <dgm:pt modelId="{B55E0888-C9A9-4EC1-ACE8-92A5B09FDF9C}" type="pres">
      <dgm:prSet presAssocID="{9DAF52B1-BB70-4F44-A579-CE5E68141DA3}" presName="composite" presStyleCnt="0"/>
      <dgm:spPr/>
    </dgm:pt>
    <dgm:pt modelId="{791592E9-8D4F-40E8-A351-2AE27A698F3A}" type="pres">
      <dgm:prSet presAssocID="{9DAF52B1-BB70-4F44-A579-CE5E68141DA3}" presName="parTx" presStyleLbl="alignNode1" presStyleIdx="0" presStyleCnt="1" custScaleY="218957" custLinFactNeighborX="6249" custLinFactNeighborY="12553">
        <dgm:presLayoutVars>
          <dgm:chMax val="0"/>
          <dgm:chPref val="0"/>
          <dgm:bulletEnabled val="1"/>
        </dgm:presLayoutVars>
      </dgm:prSet>
      <dgm:spPr/>
    </dgm:pt>
    <dgm:pt modelId="{06564E58-F44C-4428-BAC6-CCD3CC110C62}" type="pres">
      <dgm:prSet presAssocID="{9DAF52B1-BB70-4F44-A579-CE5E68141DA3}" presName="desTx" presStyleLbl="alignAccFollowNode1" presStyleIdx="0" presStyleCnt="1" custFlipVert="1" custScaleY="28299" custLinFactY="17429" custLinFactNeighborY="100000">
        <dgm:presLayoutVars>
          <dgm:bulletEnabled val="1"/>
        </dgm:presLayoutVars>
      </dgm:prSet>
      <dgm:spPr/>
    </dgm:pt>
  </dgm:ptLst>
  <dgm:cxnLst>
    <dgm:cxn modelId="{2F8BFC8A-61B7-4D4F-B455-4E752B483097}" type="presOf" srcId="{717C061B-CEEE-4AAE-AF0E-FD816C5C172B}" destId="{1CD6E1A3-AAA0-400B-813F-282ED59104E0}" srcOrd="0" destOrd="0" presId="urn:microsoft.com/office/officeart/2005/8/layout/hList1"/>
    <dgm:cxn modelId="{8B604855-0F04-4A2B-80C3-284266AA8673}" srcId="{717C061B-CEEE-4AAE-AF0E-FD816C5C172B}" destId="{9DAF52B1-BB70-4F44-A579-CE5E68141DA3}" srcOrd="0" destOrd="0" parTransId="{0232FE0F-A651-4F65-83F3-A800DD89E5DB}" sibTransId="{127E5A61-F1E9-44D8-ADA6-F933D8C8B1FD}"/>
    <dgm:cxn modelId="{27CD58E1-1EFD-47CA-896A-26AA190C76AC}" type="presOf" srcId="{9DAF52B1-BB70-4F44-A579-CE5E68141DA3}" destId="{791592E9-8D4F-40E8-A351-2AE27A698F3A}" srcOrd="0" destOrd="0" presId="urn:microsoft.com/office/officeart/2005/8/layout/hList1"/>
    <dgm:cxn modelId="{1A865E67-7BCD-4334-8B23-7A36E8F1AF11}" type="presParOf" srcId="{1CD6E1A3-AAA0-400B-813F-282ED59104E0}" destId="{B55E0888-C9A9-4EC1-ACE8-92A5B09FDF9C}" srcOrd="0" destOrd="0" presId="urn:microsoft.com/office/officeart/2005/8/layout/hList1"/>
    <dgm:cxn modelId="{FEABE3C7-2EB6-44B7-812A-9A523B3CB3D7}" type="presParOf" srcId="{B55E0888-C9A9-4EC1-ACE8-92A5B09FDF9C}" destId="{791592E9-8D4F-40E8-A351-2AE27A698F3A}" srcOrd="0" destOrd="0" presId="urn:microsoft.com/office/officeart/2005/8/layout/hList1"/>
    <dgm:cxn modelId="{E6319BC7-8702-41E5-8F83-AF80D31C656F}" type="presParOf" srcId="{B55E0888-C9A9-4EC1-ACE8-92A5B09FDF9C}" destId="{06564E58-F44C-4428-BAC6-CCD3CC110C62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CF995-F6AF-4261-8922-1EC14A470399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E047E7B-DC94-4ACA-83EC-AA1F10BAD335}">
      <dgm:prSet/>
      <dgm:spPr/>
      <dgm:t>
        <a:bodyPr/>
        <a:lstStyle/>
        <a:p>
          <a:pPr rtl="0"/>
          <a:r>
            <a:rPr lang="th-TH" b="1" dirty="0" smtClean="0">
              <a:latin typeface="Angsana New" pitchFamily="18" charset="-34"/>
              <a:cs typeface="Angsana New" pitchFamily="18" charset="-34"/>
            </a:rPr>
            <a:t>อุปกรณ์ที่รองรับ </a:t>
          </a:r>
          <a:r>
            <a:rPr lang="en-US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 9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ได้แก่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81DCCBEE-3E1E-4D3B-A469-8ABDF88CE5CE}" type="parTrans" cxnId="{F6AB9021-A63D-48F3-A15E-0076F5A4AD51}">
      <dgm:prSet/>
      <dgm:spPr/>
      <dgm:t>
        <a:bodyPr/>
        <a:lstStyle/>
        <a:p>
          <a:endParaRPr lang="th-TH"/>
        </a:p>
      </dgm:t>
    </dgm:pt>
    <dgm:pt modelId="{D5FAFC36-AC24-4E6E-ABDA-55770015A0A8}" type="sibTrans" cxnId="{F6AB9021-A63D-48F3-A15E-0076F5A4AD51}">
      <dgm:prSet/>
      <dgm:spPr/>
      <dgm:t>
        <a:bodyPr/>
        <a:lstStyle/>
        <a:p>
          <a:endParaRPr lang="th-TH"/>
        </a:p>
      </dgm:t>
    </dgm:pt>
    <dgm:pt modelId="{EACD75BB-FA12-4E3B-917B-D869F7FE97EB}" type="pres">
      <dgm:prSet presAssocID="{52ACF995-F6AF-4261-8922-1EC14A470399}" presName="linearFlow" presStyleCnt="0">
        <dgm:presLayoutVars>
          <dgm:dir/>
          <dgm:resizeHandles val="exact"/>
        </dgm:presLayoutVars>
      </dgm:prSet>
      <dgm:spPr/>
    </dgm:pt>
    <dgm:pt modelId="{D3DE0AC3-91F3-4ABA-897F-1AE55B8C0000}" type="pres">
      <dgm:prSet presAssocID="{9E047E7B-DC94-4ACA-83EC-AA1F10BAD335}" presName="composite" presStyleCnt="0"/>
      <dgm:spPr/>
    </dgm:pt>
    <dgm:pt modelId="{065E5817-EEAA-4C71-AEE4-9DE1325314CC}" type="pres">
      <dgm:prSet presAssocID="{9E047E7B-DC94-4ACA-83EC-AA1F10BAD335}" presName="imgShp" presStyleLbl="fgImgPlace1" presStyleIdx="0" presStyleCnt="1" custLinFactNeighborX="-447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883DF5-54F8-4552-9F90-A8CC1583039A}" type="pres">
      <dgm:prSet presAssocID="{9E047E7B-DC94-4ACA-83EC-AA1F10BAD335}" presName="txShp" presStyleLbl="node1" presStyleIdx="0" presStyleCnt="1" custScaleX="128302" custLinFactNeighborX="7075" custLinFactNeighborY="4167">
        <dgm:presLayoutVars>
          <dgm:bulletEnabled val="1"/>
        </dgm:presLayoutVars>
      </dgm:prSet>
      <dgm:spPr/>
    </dgm:pt>
  </dgm:ptLst>
  <dgm:cxnLst>
    <dgm:cxn modelId="{F6AB9021-A63D-48F3-A15E-0076F5A4AD51}" srcId="{52ACF995-F6AF-4261-8922-1EC14A470399}" destId="{9E047E7B-DC94-4ACA-83EC-AA1F10BAD335}" srcOrd="0" destOrd="0" parTransId="{81DCCBEE-3E1E-4D3B-A469-8ABDF88CE5CE}" sibTransId="{D5FAFC36-AC24-4E6E-ABDA-55770015A0A8}"/>
    <dgm:cxn modelId="{035494DF-9739-460C-AEF5-2F4CB054A815}" type="presOf" srcId="{52ACF995-F6AF-4261-8922-1EC14A470399}" destId="{EACD75BB-FA12-4E3B-917B-D869F7FE97EB}" srcOrd="0" destOrd="0" presId="urn:microsoft.com/office/officeart/2005/8/layout/vList3"/>
    <dgm:cxn modelId="{0FC2648D-EE0D-4844-966F-612C909998CC}" type="presOf" srcId="{9E047E7B-DC94-4ACA-83EC-AA1F10BAD335}" destId="{44883DF5-54F8-4552-9F90-A8CC1583039A}" srcOrd="0" destOrd="0" presId="urn:microsoft.com/office/officeart/2005/8/layout/vList3"/>
    <dgm:cxn modelId="{78EBC830-47E0-4D45-880A-3FAA1C7ADF27}" type="presParOf" srcId="{EACD75BB-FA12-4E3B-917B-D869F7FE97EB}" destId="{D3DE0AC3-91F3-4ABA-897F-1AE55B8C0000}" srcOrd="0" destOrd="0" presId="urn:microsoft.com/office/officeart/2005/8/layout/vList3"/>
    <dgm:cxn modelId="{80D99D22-6308-4E4F-9967-AC9A5E53581A}" type="presParOf" srcId="{D3DE0AC3-91F3-4ABA-897F-1AE55B8C0000}" destId="{065E5817-EEAA-4C71-AEE4-9DE1325314CC}" srcOrd="0" destOrd="0" presId="urn:microsoft.com/office/officeart/2005/8/layout/vList3"/>
    <dgm:cxn modelId="{A3DD1F1D-A587-4BD7-A128-A37D02790951}" type="presParOf" srcId="{D3DE0AC3-91F3-4ABA-897F-1AE55B8C0000}" destId="{44883DF5-54F8-4552-9F90-A8CC1583039A}" srcOrd="1" destOrd="0" presId="urn:microsoft.com/office/officeart/2005/8/layout/vList3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3C691F8-0402-4FF1-921E-D419B4CDE371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F563F32-ACC5-4733-AFB1-93E9FA6CA09C}">
      <dgm:prSet custT="1"/>
      <dgm:spPr/>
      <dgm:t>
        <a:bodyPr/>
        <a:lstStyle/>
        <a:p>
          <a:pPr rtl="0"/>
          <a:r>
            <a:rPr lang="th-TH" sz="2800" b="1" u="sng" dirty="0" smtClean="0">
              <a:latin typeface="Angsana New" pitchFamily="18" charset="-34"/>
              <a:cs typeface="Angsana New" pitchFamily="18" charset="-34"/>
            </a:rPr>
            <a:t>ย้ายข้อมูลต่างๆ จาก </a:t>
          </a:r>
          <a:r>
            <a:rPr lang="en-US" sz="2800" b="1" u="sng" dirty="0" smtClean="0">
              <a:latin typeface="Angsana New" pitchFamily="18" charset="-34"/>
              <a:cs typeface="Angsana New" pitchFamily="18" charset="-34"/>
            </a:rPr>
            <a:t>Android </a:t>
          </a:r>
          <a:r>
            <a:rPr lang="th-TH" sz="2800" b="1" u="sng" dirty="0" smtClean="0">
              <a:latin typeface="Angsana New" pitchFamily="18" charset="-34"/>
              <a:cs typeface="Angsana New" pitchFamily="18" charset="-34"/>
            </a:rPr>
            <a:t>มายัง </a:t>
          </a:r>
          <a:r>
            <a:rPr lang="en-US" sz="2800" b="1" u="sng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2800" b="1" u="sng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u="sng" dirty="0" smtClean="0">
              <a:latin typeface="Angsana New" pitchFamily="18" charset="-34"/>
              <a:cs typeface="Angsana New" pitchFamily="18" charset="-34"/>
            </a:rPr>
            <a:t>ได้ง่ายขึ้น</a:t>
          </a:r>
          <a:endParaRPr lang="th-TH" sz="2800" dirty="0">
            <a:latin typeface="Angsana New" pitchFamily="18" charset="-34"/>
            <a:cs typeface="Angsana New" pitchFamily="18" charset="-34"/>
          </a:endParaRPr>
        </a:p>
      </dgm:t>
    </dgm:pt>
    <dgm:pt modelId="{FECA9A8F-4C06-4B12-98D7-DE19C90A1EDA}" type="parTrans" cxnId="{A56038C7-8367-4798-8714-5EDE0CB37C1E}">
      <dgm:prSet/>
      <dgm:spPr/>
      <dgm:t>
        <a:bodyPr/>
        <a:lstStyle/>
        <a:p>
          <a:endParaRPr lang="th-TH" sz="1400"/>
        </a:p>
      </dgm:t>
    </dgm:pt>
    <dgm:pt modelId="{1019491C-2E92-4A0D-8305-F50DE9EC6E59}" type="sibTrans" cxnId="{A56038C7-8367-4798-8714-5EDE0CB37C1E}">
      <dgm:prSet/>
      <dgm:spPr/>
      <dgm:t>
        <a:bodyPr/>
        <a:lstStyle/>
        <a:p>
          <a:endParaRPr lang="th-TH" sz="1400"/>
        </a:p>
      </dgm:t>
    </dgm:pt>
    <dgm:pt modelId="{7A5B9F9F-4018-4D62-870B-5FF5C6EC00E6}" type="pres">
      <dgm:prSet presAssocID="{F3C691F8-0402-4FF1-921E-D419B4CDE371}" presName="Name0" presStyleCnt="0">
        <dgm:presLayoutVars>
          <dgm:dir/>
          <dgm:animLvl val="lvl"/>
          <dgm:resizeHandles val="exact"/>
        </dgm:presLayoutVars>
      </dgm:prSet>
      <dgm:spPr/>
    </dgm:pt>
    <dgm:pt modelId="{D6CCA9E8-9351-4282-96EF-364EE8E3329D}" type="pres">
      <dgm:prSet presAssocID="{4F563F32-ACC5-4733-AFB1-93E9FA6CA09C}" presName="linNode" presStyleCnt="0"/>
      <dgm:spPr/>
    </dgm:pt>
    <dgm:pt modelId="{B37CA116-CF8E-4434-BDFF-ABF258EB6AF9}" type="pres">
      <dgm:prSet presAssocID="{4F563F32-ACC5-4733-AFB1-93E9FA6CA09C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0771155B-0D34-4906-AD5F-C9980E9B7943}" type="presOf" srcId="{4F563F32-ACC5-4733-AFB1-93E9FA6CA09C}" destId="{B37CA116-CF8E-4434-BDFF-ABF258EB6AF9}" srcOrd="0" destOrd="0" presId="urn:microsoft.com/office/officeart/2005/8/layout/vList5"/>
    <dgm:cxn modelId="{A56038C7-8367-4798-8714-5EDE0CB37C1E}" srcId="{F3C691F8-0402-4FF1-921E-D419B4CDE371}" destId="{4F563F32-ACC5-4733-AFB1-93E9FA6CA09C}" srcOrd="0" destOrd="0" parTransId="{FECA9A8F-4C06-4B12-98D7-DE19C90A1EDA}" sibTransId="{1019491C-2E92-4A0D-8305-F50DE9EC6E59}"/>
    <dgm:cxn modelId="{8C64F370-33B1-49B4-842F-92E5E214ED91}" type="presOf" srcId="{F3C691F8-0402-4FF1-921E-D419B4CDE371}" destId="{7A5B9F9F-4018-4D62-870B-5FF5C6EC00E6}" srcOrd="0" destOrd="0" presId="urn:microsoft.com/office/officeart/2005/8/layout/vList5"/>
    <dgm:cxn modelId="{6CB8BE7A-4378-4802-A124-BCF8FEDAFC64}" type="presParOf" srcId="{7A5B9F9F-4018-4D62-870B-5FF5C6EC00E6}" destId="{D6CCA9E8-9351-4282-96EF-364EE8E3329D}" srcOrd="0" destOrd="0" presId="urn:microsoft.com/office/officeart/2005/8/layout/vList5"/>
    <dgm:cxn modelId="{A2D4A827-D5A3-43DA-AEAB-7F7FA70E75E6}" type="presParOf" srcId="{D6CCA9E8-9351-4282-96EF-364EE8E3329D}" destId="{B37CA116-CF8E-4434-BDFF-ABF258EB6AF9}" srcOrd="0" destOrd="0" presId="urn:microsoft.com/office/officeart/2005/8/layout/vList5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CDF4763-01E0-4E2A-979B-44F24D1A1FDE}" type="doc">
      <dgm:prSet loTypeId="urn:microsoft.com/office/officeart/2005/8/layout/venn1" loCatId="relationship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th-TH"/>
        </a:p>
      </dgm:t>
    </dgm:pt>
    <dgm:pt modelId="{87C840C9-EB82-4E4E-BE84-9B0567EECA28}">
      <dgm:prSet custT="1"/>
      <dgm:spPr/>
      <dgm:t>
        <a:bodyPr/>
        <a:lstStyle/>
        <a:p>
          <a:pPr rtl="0"/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การย้ายการใช้งานจากระบบปฏิบัติการ </a:t>
          </a:r>
          <a:r>
            <a:rPr lang="en-US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Android 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มายัง </a:t>
          </a:r>
          <a:r>
            <a:rPr lang="en-US" sz="2400" b="1" dirty="0" err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iOS</a:t>
          </a:r>
          <a:r>
            <a:rPr lang="en-US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จะเป็นเรื่องง่าย โดยใช้</a:t>
          </a:r>
          <a:r>
            <a:rPr lang="th-TH" sz="2400" b="1" dirty="0" err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ชัน </a:t>
          </a:r>
          <a:r>
            <a:rPr lang="en-US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Move to </a:t>
          </a:r>
          <a:r>
            <a:rPr lang="en-US" sz="2400" b="1" dirty="0" err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iOS</a:t>
          </a:r>
          <a:r>
            <a:rPr lang="en-US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โดยหลักการทำงานเป็นแบบไร้สาย สามารถถ่ายโอนข้อมูลได้หลากหลาย ไม่ว่าจะเป็นรายชื่อผู้ติดต่อ, ประวัติข้อความต่างๆ, รูปภาพ, วิดีโอ, อี</a:t>
          </a:r>
          <a:r>
            <a:rPr lang="th-TH" sz="2400" b="1" dirty="0" err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เมล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 และปฏิทิน รวมถึง</a:t>
          </a:r>
          <a:r>
            <a:rPr lang="th-TH" sz="2400" b="1" dirty="0" err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ชันฟรีต่างๆ ที่เคยดาวน์โหลดใน </a:t>
          </a:r>
          <a:r>
            <a:rPr lang="en-US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Android 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ก็จะดาวน์โหลดผ่าน </a:t>
          </a:r>
          <a:r>
            <a:rPr lang="en-US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App Store 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ให้โดยอัตโนมัติ แต่ถ้าเป็น</a:t>
          </a:r>
          <a:r>
            <a:rPr lang="th-TH" sz="2400" b="1" dirty="0" err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ชันที่ต้องเสียเงิน จะอยู่ใน </a:t>
          </a:r>
          <a:r>
            <a:rPr lang="en-US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iTunes Wish List 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แทน เป็น</a:t>
          </a:r>
          <a:r>
            <a:rPr lang="th-TH" sz="2400" b="1" dirty="0" err="1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แอปพลิเค</a:t>
          </a:r>
          <a:r>
            <a:rPr lang="th-TH" sz="2400" b="1" dirty="0" smtClean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rPr>
            <a:t>ชันที่ทรงประสิทธิภาพมากในการย้ายข้ามระบบปฏิบัติการ</a:t>
          </a:r>
          <a:endParaRPr lang="th-TH" sz="2400" b="1" dirty="0">
            <a:solidFill>
              <a:schemeClr val="tx1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35E98978-09E2-47E2-B3C7-B5E14A14A2E5}" type="parTrans" cxnId="{DE82B457-2B4D-4497-AAD0-125AC472178B}">
      <dgm:prSet/>
      <dgm:spPr/>
      <dgm:t>
        <a:bodyPr/>
        <a:lstStyle/>
        <a:p>
          <a:endParaRPr lang="th-TH" sz="2400">
            <a:solidFill>
              <a:schemeClr val="tx1"/>
            </a:solidFill>
            <a:effectLst/>
          </a:endParaRPr>
        </a:p>
      </dgm:t>
    </dgm:pt>
    <dgm:pt modelId="{8E9F992B-B75F-4FC6-A796-5E76A2A65E09}" type="sibTrans" cxnId="{DE82B457-2B4D-4497-AAD0-125AC472178B}">
      <dgm:prSet/>
      <dgm:spPr/>
      <dgm:t>
        <a:bodyPr/>
        <a:lstStyle/>
        <a:p>
          <a:endParaRPr lang="th-TH" sz="2400">
            <a:solidFill>
              <a:schemeClr val="tx1"/>
            </a:solidFill>
            <a:effectLst/>
          </a:endParaRPr>
        </a:p>
      </dgm:t>
    </dgm:pt>
    <dgm:pt modelId="{36F1D915-141F-4AC3-9541-F17E6E624C19}" type="pres">
      <dgm:prSet presAssocID="{FCDF4763-01E0-4E2A-979B-44F24D1A1FDE}" presName="compositeShape" presStyleCnt="0">
        <dgm:presLayoutVars>
          <dgm:chMax val="7"/>
          <dgm:dir/>
          <dgm:resizeHandles val="exact"/>
        </dgm:presLayoutVars>
      </dgm:prSet>
      <dgm:spPr/>
    </dgm:pt>
    <dgm:pt modelId="{E2CBFB62-F10C-4410-8277-153298C54EDD}" type="pres">
      <dgm:prSet presAssocID="{87C840C9-EB82-4E4E-BE84-9B0567EECA28}" presName="circ1TxSh" presStyleLbl="vennNode1" presStyleIdx="0" presStyleCnt="1" custScaleY="126471" custLinFactNeighborX="1370"/>
      <dgm:spPr/>
    </dgm:pt>
  </dgm:ptLst>
  <dgm:cxnLst>
    <dgm:cxn modelId="{DE82B457-2B4D-4497-AAD0-125AC472178B}" srcId="{FCDF4763-01E0-4E2A-979B-44F24D1A1FDE}" destId="{87C840C9-EB82-4E4E-BE84-9B0567EECA28}" srcOrd="0" destOrd="0" parTransId="{35E98978-09E2-47E2-B3C7-B5E14A14A2E5}" sibTransId="{8E9F992B-B75F-4FC6-A796-5E76A2A65E09}"/>
    <dgm:cxn modelId="{224CD19E-F407-4438-9924-23354FE38481}" type="presOf" srcId="{87C840C9-EB82-4E4E-BE84-9B0567EECA28}" destId="{E2CBFB62-F10C-4410-8277-153298C54EDD}" srcOrd="0" destOrd="0" presId="urn:microsoft.com/office/officeart/2005/8/layout/venn1"/>
    <dgm:cxn modelId="{B6E56939-FCF9-41E0-B252-C9CF5649AA48}" type="presOf" srcId="{FCDF4763-01E0-4E2A-979B-44F24D1A1FDE}" destId="{36F1D915-141F-4AC3-9541-F17E6E624C19}" srcOrd="0" destOrd="0" presId="urn:microsoft.com/office/officeart/2005/8/layout/venn1"/>
    <dgm:cxn modelId="{B7FF632C-4CBD-4AE3-AFDC-9F3DB4D365FB}" type="presParOf" srcId="{36F1D915-141F-4AC3-9541-F17E6E624C19}" destId="{E2CBFB62-F10C-4410-8277-153298C54EDD}" srcOrd="0" destOrd="0" presId="urn:microsoft.com/office/officeart/2005/8/layout/venn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E391D61-FFAE-4EA0-9689-EB3D36F7513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h-TH"/>
        </a:p>
      </dgm:t>
    </dgm:pt>
    <dgm:pt modelId="{DB24FBF5-FAE7-40B0-8A4E-BFE79922B002}">
      <dgm:prSet custT="1"/>
      <dgm:spPr/>
      <dgm:t>
        <a:bodyPr/>
        <a:lstStyle/>
        <a:p>
          <a:pPr rtl="0"/>
          <a:r>
            <a:rPr lang="th-TH" sz="3200" b="1" u="sng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เพิ่มประสิทธิภาพในด้านแบตเตอรี่ได้ดีขึ้น</a:t>
          </a:r>
          <a:endParaRPr lang="th-TH" sz="3200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D5794052-2128-492D-86DB-57F7CDCBA8A6}" type="parTrans" cxnId="{47E04991-2CDE-4F59-9197-B1EEFEE74922}">
      <dgm:prSet/>
      <dgm:spPr/>
      <dgm:t>
        <a:bodyPr/>
        <a:lstStyle/>
        <a:p>
          <a:endParaRPr lang="th-TH"/>
        </a:p>
      </dgm:t>
    </dgm:pt>
    <dgm:pt modelId="{BDE15A25-0AEC-4ABA-B3B5-064093C6994D}" type="sibTrans" cxnId="{47E04991-2CDE-4F59-9197-B1EEFEE74922}">
      <dgm:prSet/>
      <dgm:spPr/>
      <dgm:t>
        <a:bodyPr/>
        <a:lstStyle/>
        <a:p>
          <a:endParaRPr lang="th-TH"/>
        </a:p>
      </dgm:t>
    </dgm:pt>
    <dgm:pt modelId="{6887EF1D-081E-47A3-A9E3-73ACA9A8A04A}" type="pres">
      <dgm:prSet presAssocID="{EE391D61-FFAE-4EA0-9689-EB3D36F7513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330448D-C8C6-474A-8708-12CEAF150362}" type="pres">
      <dgm:prSet presAssocID="{DB24FBF5-FAE7-40B0-8A4E-BFE79922B002}" presName="circle1" presStyleLbl="node1" presStyleIdx="0" presStyleCnt="1"/>
      <dgm:spPr/>
    </dgm:pt>
    <dgm:pt modelId="{0F728DBA-0343-4876-84A8-28649C84C708}" type="pres">
      <dgm:prSet presAssocID="{DB24FBF5-FAE7-40B0-8A4E-BFE79922B002}" presName="space" presStyleCnt="0"/>
      <dgm:spPr/>
    </dgm:pt>
    <dgm:pt modelId="{CB4797B4-71CF-4A26-85A1-E4723394913E}" type="pres">
      <dgm:prSet presAssocID="{DB24FBF5-FAE7-40B0-8A4E-BFE79922B002}" presName="rect1" presStyleLbl="alignAcc1" presStyleIdx="0" presStyleCnt="1" custLinFactNeighborX="11350" custLinFactNeighborY="7487"/>
      <dgm:spPr/>
    </dgm:pt>
    <dgm:pt modelId="{4FA2B983-15E3-46EE-B176-D86ECF4E2437}" type="pres">
      <dgm:prSet presAssocID="{DB24FBF5-FAE7-40B0-8A4E-BFE79922B00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593D67F-6B1A-45D0-BDA0-18A542601463}" type="presOf" srcId="{DB24FBF5-FAE7-40B0-8A4E-BFE79922B002}" destId="{4FA2B983-15E3-46EE-B176-D86ECF4E2437}" srcOrd="1" destOrd="0" presId="urn:microsoft.com/office/officeart/2005/8/layout/target3"/>
    <dgm:cxn modelId="{1D194234-B72C-4C9B-B0B7-D4C675B62009}" type="presOf" srcId="{DB24FBF5-FAE7-40B0-8A4E-BFE79922B002}" destId="{CB4797B4-71CF-4A26-85A1-E4723394913E}" srcOrd="0" destOrd="0" presId="urn:microsoft.com/office/officeart/2005/8/layout/target3"/>
    <dgm:cxn modelId="{47E04991-2CDE-4F59-9197-B1EEFEE74922}" srcId="{EE391D61-FFAE-4EA0-9689-EB3D36F7513B}" destId="{DB24FBF5-FAE7-40B0-8A4E-BFE79922B002}" srcOrd="0" destOrd="0" parTransId="{D5794052-2128-492D-86DB-57F7CDCBA8A6}" sibTransId="{BDE15A25-0AEC-4ABA-B3B5-064093C6994D}"/>
    <dgm:cxn modelId="{2392786B-69C1-4373-BE41-AA5A9B7D206B}" type="presOf" srcId="{EE391D61-FFAE-4EA0-9689-EB3D36F7513B}" destId="{6887EF1D-081E-47A3-A9E3-73ACA9A8A04A}" srcOrd="0" destOrd="0" presId="urn:microsoft.com/office/officeart/2005/8/layout/target3"/>
    <dgm:cxn modelId="{0F1D0F83-F144-4473-9218-1F28514F4893}" type="presParOf" srcId="{6887EF1D-081E-47A3-A9E3-73ACA9A8A04A}" destId="{C330448D-C8C6-474A-8708-12CEAF150362}" srcOrd="0" destOrd="0" presId="urn:microsoft.com/office/officeart/2005/8/layout/target3"/>
    <dgm:cxn modelId="{CC79DEBF-7B08-451C-8487-EB712BE52F94}" type="presParOf" srcId="{6887EF1D-081E-47A3-A9E3-73ACA9A8A04A}" destId="{0F728DBA-0343-4876-84A8-28649C84C708}" srcOrd="1" destOrd="0" presId="urn:microsoft.com/office/officeart/2005/8/layout/target3"/>
    <dgm:cxn modelId="{9B09C0FE-822C-4B03-972F-1056689274AE}" type="presParOf" srcId="{6887EF1D-081E-47A3-A9E3-73ACA9A8A04A}" destId="{CB4797B4-71CF-4A26-85A1-E4723394913E}" srcOrd="2" destOrd="0" presId="urn:microsoft.com/office/officeart/2005/8/layout/target3"/>
    <dgm:cxn modelId="{6788A69A-3D18-46F3-B3AE-FC9C7AE7A8EC}" type="presParOf" srcId="{6887EF1D-081E-47A3-A9E3-73ACA9A8A04A}" destId="{4FA2B983-15E3-46EE-B176-D86ECF4E2437}" srcOrd="3" destOrd="0" presId="urn:microsoft.com/office/officeart/2005/8/layout/target3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416F309-7EAE-4FCB-B0B3-FF3A54CB18C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7D60A32-5574-49C7-94A4-B00FEADC2B9E}">
      <dgm:prSet custT="1"/>
      <dgm:spPr/>
      <dgm:t>
        <a:bodyPr/>
        <a:lstStyle/>
        <a:p>
          <a:pPr rtl="0"/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ใน </a:t>
          </a:r>
          <a:r>
            <a:rPr lang="en-US" sz="3200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3200" b="1" dirty="0" smtClean="0">
              <a:latin typeface="Angsana New" pitchFamily="18" charset="-34"/>
              <a:cs typeface="Angsana New" pitchFamily="18" charset="-34"/>
            </a:rPr>
            <a:t> 9 </a:t>
          </a:r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นั้น ระบบจัดการแบตเตอรี่นั้นมีความฉลาดมากยิ่งขึ้น โดยเมื่อเราคว่ำ </a:t>
          </a:r>
          <a:r>
            <a:rPr lang="en-US" sz="3200" b="1" dirty="0" err="1" smtClean="0">
              <a:latin typeface="Angsana New" pitchFamily="18" charset="-34"/>
              <a:cs typeface="Angsana New" pitchFamily="18" charset="-34"/>
            </a:rPr>
            <a:t>iPhone</a:t>
          </a:r>
          <a:r>
            <a:rPr lang="en-US" sz="3200" b="1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ลงบนโต๊ะ เซ็นเซอร์จากหน้าจอจะเริ่มการทำงาน โดยทำให้การแสดงผลหน้าจอจะดับลงทันที เพื่อช่วยประหยัดการใช้แบตเตอรี่ อีกทั้งยังมี </a:t>
          </a:r>
          <a:r>
            <a:rPr lang="en-US" sz="3200" b="1" dirty="0" smtClean="0">
              <a:latin typeface="Angsana New" pitchFamily="18" charset="-34"/>
              <a:cs typeface="Angsana New" pitchFamily="18" charset="-34"/>
            </a:rPr>
            <a:t>Low Power Mode </a:t>
          </a:r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ที่จะช่วยยืดระยะเวลาในการใช้งานแบตเตอรี่ได้ยาวนานมากยิ่งขึ้น</a:t>
          </a:r>
          <a:endParaRPr lang="th-TH" sz="3200" b="1" dirty="0">
            <a:latin typeface="Angsana New" pitchFamily="18" charset="-34"/>
            <a:cs typeface="Angsana New" pitchFamily="18" charset="-34"/>
          </a:endParaRPr>
        </a:p>
      </dgm:t>
    </dgm:pt>
    <dgm:pt modelId="{FAF8CFE0-2D1C-40C9-80A0-7DFA31C6A03D}" type="parTrans" cxnId="{BD29E5C8-BF10-49B8-ABF1-E918C32C2BF6}">
      <dgm:prSet/>
      <dgm:spPr/>
      <dgm:t>
        <a:bodyPr/>
        <a:lstStyle/>
        <a:p>
          <a:endParaRPr lang="th-TH"/>
        </a:p>
      </dgm:t>
    </dgm:pt>
    <dgm:pt modelId="{A97EA372-5424-472B-9DB1-EDF3E2D94C74}" type="sibTrans" cxnId="{BD29E5C8-BF10-49B8-ABF1-E918C32C2BF6}">
      <dgm:prSet/>
      <dgm:spPr/>
      <dgm:t>
        <a:bodyPr/>
        <a:lstStyle/>
        <a:p>
          <a:endParaRPr lang="th-TH"/>
        </a:p>
      </dgm:t>
    </dgm:pt>
    <dgm:pt modelId="{2F8C5200-03FB-4A04-8A5A-CD9429B7CD3F}" type="pres">
      <dgm:prSet presAssocID="{5416F309-7EAE-4FCB-B0B3-FF3A54CB18CD}" presName="Name0" presStyleCnt="0">
        <dgm:presLayoutVars>
          <dgm:dir/>
          <dgm:animLvl val="lvl"/>
          <dgm:resizeHandles val="exact"/>
        </dgm:presLayoutVars>
      </dgm:prSet>
      <dgm:spPr/>
    </dgm:pt>
    <dgm:pt modelId="{79F5D1DF-4CD2-41FC-853A-654A65D41C26}" type="pres">
      <dgm:prSet presAssocID="{F7D60A32-5574-49C7-94A4-B00FEADC2B9E}" presName="linNode" presStyleCnt="0"/>
      <dgm:spPr/>
    </dgm:pt>
    <dgm:pt modelId="{7236DED1-D8AE-4852-8AB9-7EE6411877C5}" type="pres">
      <dgm:prSet presAssocID="{F7D60A32-5574-49C7-94A4-B00FEADC2B9E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865F3C5E-178F-40AB-A434-041DA220D5B6}" type="presOf" srcId="{5416F309-7EAE-4FCB-B0B3-FF3A54CB18CD}" destId="{2F8C5200-03FB-4A04-8A5A-CD9429B7CD3F}" srcOrd="0" destOrd="0" presId="urn:microsoft.com/office/officeart/2005/8/layout/vList5"/>
    <dgm:cxn modelId="{BD29E5C8-BF10-49B8-ABF1-E918C32C2BF6}" srcId="{5416F309-7EAE-4FCB-B0B3-FF3A54CB18CD}" destId="{F7D60A32-5574-49C7-94A4-B00FEADC2B9E}" srcOrd="0" destOrd="0" parTransId="{FAF8CFE0-2D1C-40C9-80A0-7DFA31C6A03D}" sibTransId="{A97EA372-5424-472B-9DB1-EDF3E2D94C74}"/>
    <dgm:cxn modelId="{649D92A3-A005-460C-BB30-41874281C88A}" type="presOf" srcId="{F7D60A32-5574-49C7-94A4-B00FEADC2B9E}" destId="{7236DED1-D8AE-4852-8AB9-7EE6411877C5}" srcOrd="0" destOrd="0" presId="urn:microsoft.com/office/officeart/2005/8/layout/vList5"/>
    <dgm:cxn modelId="{8C665679-1318-4102-96BA-A1D2AA749F47}" type="presParOf" srcId="{2F8C5200-03FB-4A04-8A5A-CD9429B7CD3F}" destId="{79F5D1DF-4CD2-41FC-853A-654A65D41C26}" srcOrd="0" destOrd="0" presId="urn:microsoft.com/office/officeart/2005/8/layout/vList5"/>
    <dgm:cxn modelId="{BE54297B-A00E-485E-ACE6-EB50FBEF2C6D}" type="presParOf" srcId="{79F5D1DF-4CD2-41FC-853A-654A65D41C26}" destId="{7236DED1-D8AE-4852-8AB9-7EE6411877C5}" srcOrd="0" destOrd="0" presId="urn:microsoft.com/office/officeart/2005/8/layout/vList5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C3C9C7B-6E9C-4841-9BB6-844AF31F5CC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4210C8B-7376-4F96-81B2-842A8882616B}">
      <dgm:prSet/>
      <dgm:spPr/>
      <dgm:t>
        <a:bodyPr/>
        <a:lstStyle/>
        <a:p>
          <a:pPr rtl="0"/>
          <a:r>
            <a:rPr lang="en-US" b="1" u="sng" dirty="0" err="1" smtClean="0">
              <a:latin typeface="Angsana New" pitchFamily="18" charset="-34"/>
              <a:cs typeface="Angsana New" pitchFamily="18" charset="-34"/>
            </a:rPr>
            <a:t>iPhone</a:t>
          </a:r>
          <a:r>
            <a:rPr lang="en-US" b="1" u="sng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u="sng" dirty="0" smtClean="0">
              <a:latin typeface="Angsana New" pitchFamily="18" charset="-34"/>
              <a:cs typeface="Angsana New" pitchFamily="18" charset="-34"/>
            </a:rPr>
            <a:t>รองรับการใช้งาน </a:t>
          </a:r>
          <a:r>
            <a:rPr lang="en-US" b="1" u="sng" dirty="0" err="1" smtClean="0">
              <a:latin typeface="Angsana New" pitchFamily="18" charset="-34"/>
              <a:cs typeface="Angsana New" pitchFamily="18" charset="-34"/>
            </a:rPr>
            <a:t>CarPlay</a:t>
          </a:r>
          <a:r>
            <a:rPr lang="en-US" b="1" u="sng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u="sng" dirty="0" smtClean="0">
              <a:latin typeface="Angsana New" pitchFamily="18" charset="-34"/>
              <a:cs typeface="Angsana New" pitchFamily="18" charset="-34"/>
            </a:rPr>
            <a:t>แบบไร้สาย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64E2E78D-81D0-478F-9990-D69C17648F81}" type="parTrans" cxnId="{433B9DFA-E012-4686-9C21-146BC2FFB08B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B710C378-49FE-4B3A-8170-E1D9EDE4B4A6}" type="sibTrans" cxnId="{433B9DFA-E012-4686-9C21-146BC2FFB08B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5A1B8E75-6EED-41AB-AEF2-F4C0F7FF7448}" type="pres">
      <dgm:prSet presAssocID="{0C3C9C7B-6E9C-4841-9BB6-844AF31F5CCC}" presName="Name0" presStyleCnt="0">
        <dgm:presLayoutVars>
          <dgm:dir/>
          <dgm:animLvl val="lvl"/>
          <dgm:resizeHandles val="exact"/>
        </dgm:presLayoutVars>
      </dgm:prSet>
      <dgm:spPr/>
    </dgm:pt>
    <dgm:pt modelId="{3710CAE3-DF8E-4323-849B-FBC76957F0AD}" type="pres">
      <dgm:prSet presAssocID="{B4210C8B-7376-4F96-81B2-842A8882616B}" presName="linNode" presStyleCnt="0"/>
      <dgm:spPr/>
    </dgm:pt>
    <dgm:pt modelId="{DA323FEF-5C74-494C-B8E3-B60219EB8ECA}" type="pres">
      <dgm:prSet presAssocID="{B4210C8B-7376-4F96-81B2-842A8882616B}" presName="parentText" presStyleLbl="node1" presStyleIdx="0" presStyleCnt="1" custScaleX="257202">
        <dgm:presLayoutVars>
          <dgm:chMax val="1"/>
          <dgm:bulletEnabled val="1"/>
        </dgm:presLayoutVars>
      </dgm:prSet>
      <dgm:spPr/>
    </dgm:pt>
  </dgm:ptLst>
  <dgm:cxnLst>
    <dgm:cxn modelId="{433B9DFA-E012-4686-9C21-146BC2FFB08B}" srcId="{0C3C9C7B-6E9C-4841-9BB6-844AF31F5CCC}" destId="{B4210C8B-7376-4F96-81B2-842A8882616B}" srcOrd="0" destOrd="0" parTransId="{64E2E78D-81D0-478F-9990-D69C17648F81}" sibTransId="{B710C378-49FE-4B3A-8170-E1D9EDE4B4A6}"/>
    <dgm:cxn modelId="{55DE8FC8-159E-4C28-8112-438D058C4FD6}" type="presOf" srcId="{0C3C9C7B-6E9C-4841-9BB6-844AF31F5CCC}" destId="{5A1B8E75-6EED-41AB-AEF2-F4C0F7FF7448}" srcOrd="0" destOrd="0" presId="urn:microsoft.com/office/officeart/2005/8/layout/vList5"/>
    <dgm:cxn modelId="{355F2B5F-EEE5-458E-9331-A160E9323FF0}" type="presOf" srcId="{B4210C8B-7376-4F96-81B2-842A8882616B}" destId="{DA323FEF-5C74-494C-B8E3-B60219EB8ECA}" srcOrd="0" destOrd="0" presId="urn:microsoft.com/office/officeart/2005/8/layout/vList5"/>
    <dgm:cxn modelId="{EA0B9EEA-0B21-466A-B11C-1785A41C291B}" type="presParOf" srcId="{5A1B8E75-6EED-41AB-AEF2-F4C0F7FF7448}" destId="{3710CAE3-DF8E-4323-849B-FBC76957F0AD}" srcOrd="0" destOrd="0" presId="urn:microsoft.com/office/officeart/2005/8/layout/vList5"/>
    <dgm:cxn modelId="{84F07CDB-CB3B-4010-844F-F0B3DE267D33}" type="presParOf" srcId="{3710CAE3-DF8E-4323-849B-FBC76957F0AD}" destId="{DA323FEF-5C74-494C-B8E3-B60219EB8ECA}" srcOrd="0" destOrd="0" presId="urn:microsoft.com/office/officeart/2005/8/layout/vList5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6475ABF-F54C-48D5-B04A-45030F4554FC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9A7FCA0C-6BED-4DEC-8D70-033D2881B962}">
      <dgm:prSet/>
      <dgm:spPr/>
      <dgm:t>
        <a:bodyPr/>
        <a:lstStyle/>
        <a:p>
          <a:pPr algn="thaiDist" rtl="0"/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ที่ใช้งาน 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iOS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9 </a:t>
          </a:r>
          <a:r>
            <a:rPr 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จะสามารถใช้งานร่วมกับ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CarPlay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แบบไร้สายได้แล้ว ไม่จำเป็นที่จะต้องต่อสายอีกต่อไป โดยสามารถฟังเพลงและเสียงข้อความได้ รวมถึงการใช้งานในด้านแผนที่ก็สามารถทำได้เช่นกัน โดยการเชื่อมต่อแบบไร้สายจะช่วยดึงความสามารถของ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และ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CarPlay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ได้ดีมากขึ้น การใช้งานในด้านต่างๆ เป็นไปอย่างสะดวกมากขึ้น</a:t>
          </a:r>
          <a:endParaRPr lang="th-TH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422C765-9861-4D5B-BDC7-3FC633011FC6}" type="parTrans" cxnId="{4DC3BE58-70B1-4061-9B0E-48901FA072FF}">
      <dgm:prSet/>
      <dgm:spPr/>
      <dgm:t>
        <a:bodyPr/>
        <a:lstStyle/>
        <a:p>
          <a:pPr algn="thaiDist"/>
          <a:endParaRPr lang="th-TH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53FBF01-83A3-46C6-8593-CE8F454A6A7F}" type="sibTrans" cxnId="{4DC3BE58-70B1-4061-9B0E-48901FA072FF}">
      <dgm:prSet/>
      <dgm:spPr/>
      <dgm:t>
        <a:bodyPr/>
        <a:lstStyle/>
        <a:p>
          <a:pPr algn="thaiDist"/>
          <a:endParaRPr lang="th-TH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B6E16B1-00C4-407E-B94A-A8DE2E6875BB}" type="pres">
      <dgm:prSet presAssocID="{26475ABF-F54C-48D5-B04A-45030F4554F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924A6-CA39-414D-9ACD-7BF46DCBFC6C}" type="pres">
      <dgm:prSet presAssocID="{9A7FCA0C-6BED-4DEC-8D70-033D2881B962}" presName="circle1" presStyleLbl="node1" presStyleIdx="0" presStyleCnt="1"/>
      <dgm:spPr/>
    </dgm:pt>
    <dgm:pt modelId="{908DF11A-16F5-4156-A805-3C88702DFE58}" type="pres">
      <dgm:prSet presAssocID="{9A7FCA0C-6BED-4DEC-8D70-033D2881B962}" presName="space" presStyleCnt="0"/>
      <dgm:spPr/>
    </dgm:pt>
    <dgm:pt modelId="{C5D87DF9-DB73-47B0-A9F7-B2620704917F}" type="pres">
      <dgm:prSet presAssocID="{9A7FCA0C-6BED-4DEC-8D70-033D2881B962}" presName="rect1" presStyleLbl="alignAcc1" presStyleIdx="0" presStyleCnt="1" custLinFactNeighborY="2381"/>
      <dgm:spPr/>
    </dgm:pt>
    <dgm:pt modelId="{DBC72B30-AA99-46C5-89C6-CFF4B8CD6176}" type="pres">
      <dgm:prSet presAssocID="{9A7FCA0C-6BED-4DEC-8D70-033D2881B96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8D44EA1-3A1E-4BFC-A067-310AB9BDFBC8}" type="presOf" srcId="{9A7FCA0C-6BED-4DEC-8D70-033D2881B962}" destId="{C5D87DF9-DB73-47B0-A9F7-B2620704917F}" srcOrd="0" destOrd="0" presId="urn:microsoft.com/office/officeart/2005/8/layout/target3"/>
    <dgm:cxn modelId="{CA6AEC2C-7CFC-4E05-991E-837462B83A91}" type="presOf" srcId="{26475ABF-F54C-48D5-B04A-45030F4554FC}" destId="{5B6E16B1-00C4-407E-B94A-A8DE2E6875BB}" srcOrd="0" destOrd="0" presId="urn:microsoft.com/office/officeart/2005/8/layout/target3"/>
    <dgm:cxn modelId="{E4121FDA-3D43-4889-912E-3F7FC200A308}" type="presOf" srcId="{9A7FCA0C-6BED-4DEC-8D70-033D2881B962}" destId="{DBC72B30-AA99-46C5-89C6-CFF4B8CD6176}" srcOrd="1" destOrd="0" presId="urn:microsoft.com/office/officeart/2005/8/layout/target3"/>
    <dgm:cxn modelId="{4DC3BE58-70B1-4061-9B0E-48901FA072FF}" srcId="{26475ABF-F54C-48D5-B04A-45030F4554FC}" destId="{9A7FCA0C-6BED-4DEC-8D70-033D2881B962}" srcOrd="0" destOrd="0" parTransId="{6422C765-9861-4D5B-BDC7-3FC633011FC6}" sibTransId="{553FBF01-83A3-46C6-8593-CE8F454A6A7F}"/>
    <dgm:cxn modelId="{30755803-2853-4F3B-86F9-F4456A725B6C}" type="presParOf" srcId="{5B6E16B1-00C4-407E-B94A-A8DE2E6875BB}" destId="{709924A6-CA39-414D-9ACD-7BF46DCBFC6C}" srcOrd="0" destOrd="0" presId="urn:microsoft.com/office/officeart/2005/8/layout/target3"/>
    <dgm:cxn modelId="{0D356FF1-3353-4DAF-9AEF-214D79DBC516}" type="presParOf" srcId="{5B6E16B1-00C4-407E-B94A-A8DE2E6875BB}" destId="{908DF11A-16F5-4156-A805-3C88702DFE58}" srcOrd="1" destOrd="0" presId="urn:microsoft.com/office/officeart/2005/8/layout/target3"/>
    <dgm:cxn modelId="{BE56B3DE-916A-4100-B1DE-7A127B51FCC4}" type="presParOf" srcId="{5B6E16B1-00C4-407E-B94A-A8DE2E6875BB}" destId="{C5D87DF9-DB73-47B0-A9F7-B2620704917F}" srcOrd="2" destOrd="0" presId="urn:microsoft.com/office/officeart/2005/8/layout/target3"/>
    <dgm:cxn modelId="{7D334CFE-55A4-4A17-818F-AAC2566276B3}" type="presParOf" srcId="{5B6E16B1-00C4-407E-B94A-A8DE2E6875BB}" destId="{DBC72B30-AA99-46C5-89C6-CFF4B8CD6176}" srcOrd="3" destOrd="0" presId="urn:microsoft.com/office/officeart/2005/8/layout/target3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011F09-1A0F-45D2-B62D-9CF292FEED1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DCDB4C8-693E-40EA-9114-D988C3E3B1E1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th-TH" b="1" u="sng" dirty="0" smtClean="0">
              <a:latin typeface="Angsana New" pitchFamily="18" charset="-34"/>
              <a:cs typeface="Angsana New" pitchFamily="18" charset="-34"/>
            </a:rPr>
            <a:t>เพิ่มประสิทธิภาพ </a:t>
          </a:r>
          <a:r>
            <a:rPr lang="en-US" b="1" u="sng" dirty="0" smtClean="0">
              <a:latin typeface="Angsana New" pitchFamily="18" charset="-34"/>
              <a:cs typeface="Angsana New" pitchFamily="18" charset="-34"/>
            </a:rPr>
            <a:t>Notes </a:t>
          </a:r>
          <a:r>
            <a:rPr lang="th-TH" b="1" u="sng" dirty="0" smtClean="0">
              <a:latin typeface="Angsana New" pitchFamily="18" charset="-34"/>
              <a:cs typeface="Angsana New" pitchFamily="18" charset="-34"/>
            </a:rPr>
            <a:t>มากยิ่งขึ้น</a:t>
          </a:r>
          <a:endParaRPr lang="th-TH" dirty="0">
            <a:latin typeface="Angsana New" pitchFamily="18" charset="-34"/>
            <a:cs typeface="Angsana New" pitchFamily="18" charset="-34"/>
          </a:endParaRPr>
        </a:p>
      </dgm:t>
    </dgm:pt>
    <dgm:pt modelId="{E3C7F269-D610-49DB-B7D0-A2C1C9AE593D}" type="parTrans" cxnId="{6F083E4E-6BFA-42AD-8133-E6510ADAE83C}">
      <dgm:prSet/>
      <dgm:spPr/>
      <dgm:t>
        <a:bodyPr/>
        <a:lstStyle/>
        <a:p>
          <a:endParaRPr lang="th-TH"/>
        </a:p>
      </dgm:t>
    </dgm:pt>
    <dgm:pt modelId="{23327D59-1131-4CFB-878B-DD964F44B4F6}" type="sibTrans" cxnId="{6F083E4E-6BFA-42AD-8133-E6510ADAE83C}">
      <dgm:prSet/>
      <dgm:spPr/>
      <dgm:t>
        <a:bodyPr/>
        <a:lstStyle/>
        <a:p>
          <a:endParaRPr lang="th-TH"/>
        </a:p>
      </dgm:t>
    </dgm:pt>
    <dgm:pt modelId="{DC9B5BD4-1D4C-47AC-9EF2-F06A8C3BD934}" type="pres">
      <dgm:prSet presAssocID="{1F011F09-1A0F-45D2-B62D-9CF292FEED17}" presName="linearFlow" presStyleCnt="0">
        <dgm:presLayoutVars>
          <dgm:dir/>
          <dgm:resizeHandles val="exact"/>
        </dgm:presLayoutVars>
      </dgm:prSet>
      <dgm:spPr/>
    </dgm:pt>
    <dgm:pt modelId="{3A7E883A-EF2A-4B6D-9E4F-9FEF5427B0D6}" type="pres">
      <dgm:prSet presAssocID="{FDCDB4C8-693E-40EA-9114-D988C3E3B1E1}" presName="composite" presStyleCnt="0"/>
      <dgm:spPr/>
    </dgm:pt>
    <dgm:pt modelId="{96F39F9B-D436-4290-A1B7-2B9639D00906}" type="pres">
      <dgm:prSet presAssocID="{FDCDB4C8-693E-40EA-9114-D988C3E3B1E1}" presName="imgShp" presStyleLbl="fgImgPlace1" presStyleIdx="0" presStyleCnt="1" custLinFactNeighborX="-58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52A8D3-E8AA-4C5C-967D-42F3C3229FB1}" type="pres">
      <dgm:prSet presAssocID="{FDCDB4C8-693E-40EA-9114-D988C3E3B1E1}" presName="txShp" presStyleLbl="node1" presStyleIdx="0" presStyleCnt="1" custScaleX="131097" custLinFactNeighborX="8354">
        <dgm:presLayoutVars>
          <dgm:bulletEnabled val="1"/>
        </dgm:presLayoutVars>
      </dgm:prSet>
      <dgm:spPr/>
    </dgm:pt>
  </dgm:ptLst>
  <dgm:cxnLst>
    <dgm:cxn modelId="{43605B7A-CF38-415A-8E3E-2743ECC4AB46}" type="presOf" srcId="{FDCDB4C8-693E-40EA-9114-D988C3E3B1E1}" destId="{AE52A8D3-E8AA-4C5C-967D-42F3C3229FB1}" srcOrd="0" destOrd="0" presId="urn:microsoft.com/office/officeart/2005/8/layout/vList3"/>
    <dgm:cxn modelId="{6F083E4E-6BFA-42AD-8133-E6510ADAE83C}" srcId="{1F011F09-1A0F-45D2-B62D-9CF292FEED17}" destId="{FDCDB4C8-693E-40EA-9114-D988C3E3B1E1}" srcOrd="0" destOrd="0" parTransId="{E3C7F269-D610-49DB-B7D0-A2C1C9AE593D}" sibTransId="{23327D59-1131-4CFB-878B-DD964F44B4F6}"/>
    <dgm:cxn modelId="{E33503A4-759B-4A6A-A22D-5EFE9040A092}" type="presOf" srcId="{1F011F09-1A0F-45D2-B62D-9CF292FEED17}" destId="{DC9B5BD4-1D4C-47AC-9EF2-F06A8C3BD934}" srcOrd="0" destOrd="0" presId="urn:microsoft.com/office/officeart/2005/8/layout/vList3"/>
    <dgm:cxn modelId="{3AD0B8CA-C688-4DCC-A52C-3AE9B0EBC263}" type="presParOf" srcId="{DC9B5BD4-1D4C-47AC-9EF2-F06A8C3BD934}" destId="{3A7E883A-EF2A-4B6D-9E4F-9FEF5427B0D6}" srcOrd="0" destOrd="0" presId="urn:microsoft.com/office/officeart/2005/8/layout/vList3"/>
    <dgm:cxn modelId="{72953A2E-1065-44C0-86B1-DF519FC519E8}" type="presParOf" srcId="{3A7E883A-EF2A-4B6D-9E4F-9FEF5427B0D6}" destId="{96F39F9B-D436-4290-A1B7-2B9639D00906}" srcOrd="0" destOrd="0" presId="urn:microsoft.com/office/officeart/2005/8/layout/vList3"/>
    <dgm:cxn modelId="{342A9FB9-6098-4B76-8142-A66C70DA734F}" type="presParOf" srcId="{3A7E883A-EF2A-4B6D-9E4F-9FEF5427B0D6}" destId="{AE52A8D3-E8AA-4C5C-967D-42F3C3229FB1}" srcOrd="1" destOrd="0" presId="urn:microsoft.com/office/officeart/2005/8/layout/vList3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D80EB54-0D9F-4B56-81B8-6176D7410CC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70CB793-4B9B-4432-88C8-56AF7A06971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thaiDist" rtl="0"/>
          <a:r>
            <a:rPr lang="th-TH" b="1" dirty="0" smtClean="0">
              <a:latin typeface="Angsana New" pitchFamily="18" charset="-34"/>
              <a:cs typeface="Angsana New" pitchFamily="18" charset="-34"/>
            </a:rPr>
            <a:t>โดย 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Notes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ใน </a:t>
          </a:r>
          <a:r>
            <a:rPr lang="en-US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 8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จะเป็นการบันทึกเฉพาะตัวอักษรเพียงอย่างเดียว แต่ 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Notes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ใน </a:t>
          </a:r>
          <a:r>
            <a:rPr lang="en-US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 9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ได้ถูกปรับปรุงให้ดียิ่งขึ้น ซึ่งสามารถปรับ</a:t>
          </a:r>
          <a:r>
            <a:rPr lang="th-TH" b="1" dirty="0" err="1" smtClean="0">
              <a:latin typeface="Angsana New" pitchFamily="18" charset="-34"/>
              <a:cs typeface="Angsana New" pitchFamily="18" charset="-34"/>
            </a:rPr>
            <a:t>เป็นเช็ก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ลิสต์ได้ รองรับการวาดรูปเพื่อบันทึก หรือจะเป็นการแนบรูปภาพในบันทึก ก็ทำได้แล้วเช่นกัน และด้วยการเชื่อมต่อผ่าน </a:t>
          </a:r>
          <a:r>
            <a:rPr lang="en-US" b="1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ทำให้เข้าถึง 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Notes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ได้ง่ายในทุกอุปกรณ์ </a:t>
          </a:r>
          <a:r>
            <a:rPr lang="en-US" b="1" dirty="0" err="1" smtClean="0">
              <a:latin typeface="Angsana New" pitchFamily="18" charset="-34"/>
              <a:cs typeface="Angsana New" pitchFamily="18" charset="-34"/>
            </a:rPr>
            <a:t>iDevice</a:t>
          </a:r>
          <a:r>
            <a:rPr lang="en-US" b="1" dirty="0" smtClean="0">
              <a:latin typeface="Angsana New" pitchFamily="18" charset="-34"/>
              <a:cs typeface="Angsana New" pitchFamily="18" charset="-34"/>
            </a:rPr>
            <a:t>  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เรียกว่าเป็นการเพิ่มคุณประโยชน์ได้เสมือนเป็นสมุดบันทึกจริงๆ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7D2BC79A-152F-477C-B56B-CCDEB57511E4}" type="parTrans" cxnId="{B385EDE9-5B9F-43B1-A477-6E1C7AEFD530}">
      <dgm:prSet/>
      <dgm:spPr/>
      <dgm:t>
        <a:bodyPr/>
        <a:lstStyle/>
        <a:p>
          <a:endParaRPr lang="th-TH"/>
        </a:p>
      </dgm:t>
    </dgm:pt>
    <dgm:pt modelId="{8236865F-6651-4516-A8AA-708F91CA72B6}" type="sibTrans" cxnId="{B385EDE9-5B9F-43B1-A477-6E1C7AEFD530}">
      <dgm:prSet/>
      <dgm:spPr/>
      <dgm:t>
        <a:bodyPr/>
        <a:lstStyle/>
        <a:p>
          <a:endParaRPr lang="th-TH"/>
        </a:p>
      </dgm:t>
    </dgm:pt>
    <dgm:pt modelId="{C5954BBB-00F7-46F7-AD4C-F04DBD3C1002}" type="pres">
      <dgm:prSet presAssocID="{8D80EB54-0D9F-4B56-81B8-6176D7410C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35303C-9994-4616-B330-532DFDBFE4C8}" type="pres">
      <dgm:prSet presAssocID="{970CB793-4B9B-4432-88C8-56AF7A06971D}" presName="root" presStyleCnt="0"/>
      <dgm:spPr/>
    </dgm:pt>
    <dgm:pt modelId="{C4DB2770-AC4A-4BCA-A99A-AC065009D13D}" type="pres">
      <dgm:prSet presAssocID="{970CB793-4B9B-4432-88C8-56AF7A06971D}" presName="rootComposite" presStyleCnt="0"/>
      <dgm:spPr/>
    </dgm:pt>
    <dgm:pt modelId="{09821613-6186-4316-A50D-920136BC19E3}" type="pres">
      <dgm:prSet presAssocID="{970CB793-4B9B-4432-88C8-56AF7A06971D}" presName="rootText" presStyleLbl="node1" presStyleIdx="0" presStyleCnt="1" custScaleY="180029"/>
      <dgm:spPr/>
    </dgm:pt>
    <dgm:pt modelId="{EBEA46F5-0524-4DBF-B938-A17AD566DE4A}" type="pres">
      <dgm:prSet presAssocID="{970CB793-4B9B-4432-88C8-56AF7A06971D}" presName="rootConnector" presStyleLbl="node1" presStyleIdx="0" presStyleCnt="1"/>
      <dgm:spPr/>
    </dgm:pt>
    <dgm:pt modelId="{4E9BB34F-F211-4246-9ECC-F2210AE6F500}" type="pres">
      <dgm:prSet presAssocID="{970CB793-4B9B-4432-88C8-56AF7A06971D}" presName="childShape" presStyleCnt="0"/>
      <dgm:spPr/>
    </dgm:pt>
  </dgm:ptLst>
  <dgm:cxnLst>
    <dgm:cxn modelId="{CC17D1C2-1D05-4777-8CB7-D4479748CC7B}" type="presOf" srcId="{8D80EB54-0D9F-4B56-81B8-6176D7410CCD}" destId="{C5954BBB-00F7-46F7-AD4C-F04DBD3C1002}" srcOrd="0" destOrd="0" presId="urn:microsoft.com/office/officeart/2005/8/layout/hierarchy3"/>
    <dgm:cxn modelId="{B385EDE9-5B9F-43B1-A477-6E1C7AEFD530}" srcId="{8D80EB54-0D9F-4B56-81B8-6176D7410CCD}" destId="{970CB793-4B9B-4432-88C8-56AF7A06971D}" srcOrd="0" destOrd="0" parTransId="{7D2BC79A-152F-477C-B56B-CCDEB57511E4}" sibTransId="{8236865F-6651-4516-A8AA-708F91CA72B6}"/>
    <dgm:cxn modelId="{281A53F6-7988-4AEA-87C0-295AE0814F07}" type="presOf" srcId="{970CB793-4B9B-4432-88C8-56AF7A06971D}" destId="{09821613-6186-4316-A50D-920136BC19E3}" srcOrd="0" destOrd="0" presId="urn:microsoft.com/office/officeart/2005/8/layout/hierarchy3"/>
    <dgm:cxn modelId="{2013A746-2BF4-48A9-9F77-B6E344CAB522}" type="presOf" srcId="{970CB793-4B9B-4432-88C8-56AF7A06971D}" destId="{EBEA46F5-0524-4DBF-B938-A17AD566DE4A}" srcOrd="1" destOrd="0" presId="urn:microsoft.com/office/officeart/2005/8/layout/hierarchy3"/>
    <dgm:cxn modelId="{A9E52D94-301C-4719-A674-114B9AF77E09}" type="presParOf" srcId="{C5954BBB-00F7-46F7-AD4C-F04DBD3C1002}" destId="{9535303C-9994-4616-B330-532DFDBFE4C8}" srcOrd="0" destOrd="0" presId="urn:microsoft.com/office/officeart/2005/8/layout/hierarchy3"/>
    <dgm:cxn modelId="{BE6B3846-FCA5-4819-BD7A-71BDAA24F3F5}" type="presParOf" srcId="{9535303C-9994-4616-B330-532DFDBFE4C8}" destId="{C4DB2770-AC4A-4BCA-A99A-AC065009D13D}" srcOrd="0" destOrd="0" presId="urn:microsoft.com/office/officeart/2005/8/layout/hierarchy3"/>
    <dgm:cxn modelId="{8E9FB7D1-F08F-47B0-828A-55E2014BED3A}" type="presParOf" srcId="{C4DB2770-AC4A-4BCA-A99A-AC065009D13D}" destId="{09821613-6186-4316-A50D-920136BC19E3}" srcOrd="0" destOrd="0" presId="urn:microsoft.com/office/officeart/2005/8/layout/hierarchy3"/>
    <dgm:cxn modelId="{8B185628-03A2-4453-8DEC-4B94BD248D7B}" type="presParOf" srcId="{C4DB2770-AC4A-4BCA-A99A-AC065009D13D}" destId="{EBEA46F5-0524-4DBF-B938-A17AD566DE4A}" srcOrd="1" destOrd="0" presId="urn:microsoft.com/office/officeart/2005/8/layout/hierarchy3"/>
    <dgm:cxn modelId="{005F0E49-FD62-4A1A-ADD5-94143F93739E}" type="presParOf" srcId="{9535303C-9994-4616-B330-532DFDBFE4C8}" destId="{4E9BB34F-F211-4246-9ECC-F2210AE6F500}" srcOrd="1" destOrd="0" presId="urn:microsoft.com/office/officeart/2005/8/layout/hierarchy3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6F5898F-0B37-491B-8812-9ECF46573229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81CC7FD6-7ED4-4A23-AADA-710C16B4DA5A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th-TH" sz="36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บทสรุป</a:t>
          </a:r>
          <a:endParaRPr 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84ED2-88D7-4807-B040-95AB14BD8DBC}" type="parTrans" cxnId="{AAEEDBAE-5DF5-4D66-93F7-24D90BC323EB}">
      <dgm:prSet/>
      <dgm:spPr/>
      <dgm:t>
        <a:bodyPr/>
        <a:lstStyle/>
        <a:p>
          <a:endParaRPr lang="th-TH" sz="2800">
            <a:solidFill>
              <a:srgbClr val="FF0000"/>
            </a:solidFill>
          </a:endParaRPr>
        </a:p>
      </dgm:t>
    </dgm:pt>
    <dgm:pt modelId="{23767B03-0C27-45C2-A953-BBBD401873C0}" type="sibTrans" cxnId="{AAEEDBAE-5DF5-4D66-93F7-24D90BC323EB}">
      <dgm:prSet/>
      <dgm:spPr/>
      <dgm:t>
        <a:bodyPr/>
        <a:lstStyle/>
        <a:p>
          <a:endParaRPr lang="th-TH" sz="2800">
            <a:solidFill>
              <a:srgbClr val="FF0000"/>
            </a:solidFill>
          </a:endParaRPr>
        </a:p>
      </dgm:t>
    </dgm:pt>
    <dgm:pt modelId="{D3B97E9D-0DE4-4427-8D19-268D51197ABE}" type="pres">
      <dgm:prSet presAssocID="{76F5898F-0B37-491B-8812-9ECF46573229}" presName="compositeShape" presStyleCnt="0">
        <dgm:presLayoutVars>
          <dgm:chMax val="7"/>
          <dgm:dir/>
          <dgm:resizeHandles val="exact"/>
        </dgm:presLayoutVars>
      </dgm:prSet>
      <dgm:spPr/>
    </dgm:pt>
    <dgm:pt modelId="{977E1774-09DA-4357-B1CF-27A650095B5A}" type="pres">
      <dgm:prSet presAssocID="{81CC7FD6-7ED4-4A23-AADA-710C16B4DA5A}" presName="circ1TxSh" presStyleLbl="vennNode1" presStyleIdx="0" presStyleCnt="1" custScaleX="126318"/>
      <dgm:spPr/>
    </dgm:pt>
  </dgm:ptLst>
  <dgm:cxnLst>
    <dgm:cxn modelId="{AAEEDBAE-5DF5-4D66-93F7-24D90BC323EB}" srcId="{76F5898F-0B37-491B-8812-9ECF46573229}" destId="{81CC7FD6-7ED4-4A23-AADA-710C16B4DA5A}" srcOrd="0" destOrd="0" parTransId="{A1A84ED2-88D7-4807-B040-95AB14BD8DBC}" sibTransId="{23767B03-0C27-45C2-A953-BBBD401873C0}"/>
    <dgm:cxn modelId="{91185D28-0184-4256-B1F6-9B3D373C5A57}" type="presOf" srcId="{81CC7FD6-7ED4-4A23-AADA-710C16B4DA5A}" destId="{977E1774-09DA-4357-B1CF-27A650095B5A}" srcOrd="0" destOrd="0" presId="urn:microsoft.com/office/officeart/2005/8/layout/venn1"/>
    <dgm:cxn modelId="{429F564A-6862-4A46-A1EA-4B94517317BA}" type="presOf" srcId="{76F5898F-0B37-491B-8812-9ECF46573229}" destId="{D3B97E9D-0DE4-4427-8D19-268D51197ABE}" srcOrd="0" destOrd="0" presId="urn:microsoft.com/office/officeart/2005/8/layout/venn1"/>
    <dgm:cxn modelId="{091508A1-E237-42BF-BE79-8A1A244E30C3}" type="presParOf" srcId="{D3B97E9D-0DE4-4427-8D19-268D51197ABE}" destId="{977E1774-09DA-4357-B1CF-27A650095B5A}" srcOrd="0" destOrd="0" presId="urn:microsoft.com/office/officeart/2005/8/layout/venn1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24D9200-AC79-4282-B058-27F731B1069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h-TH"/>
        </a:p>
      </dgm:t>
    </dgm:pt>
    <dgm:pt modelId="{A4359113-5F24-4E9F-BC20-CB5DA92CAD9F}">
      <dgm:prSet custT="1"/>
      <dgm:spPr/>
      <dgm:t>
        <a:bodyPr/>
        <a:lstStyle/>
        <a:p>
          <a:pPr rtl="0"/>
          <a:r>
            <a:rPr lang="th-TH" sz="3600" b="1" dirty="0" smtClean="0">
              <a:solidFill>
                <a:srgbClr val="FF33CC"/>
              </a:solidFill>
            </a:rPr>
            <a:t>บรรณานุกรม</a:t>
          </a:r>
          <a:endParaRPr lang="th-TH" sz="3600" b="1" dirty="0">
            <a:solidFill>
              <a:srgbClr val="FF33CC"/>
            </a:solidFill>
          </a:endParaRPr>
        </a:p>
      </dgm:t>
    </dgm:pt>
    <dgm:pt modelId="{98FF53D9-7135-4437-9096-D5392035BF9F}" type="parTrans" cxnId="{534A5D91-4EA4-452D-899F-87CC872AD924}">
      <dgm:prSet/>
      <dgm:spPr/>
      <dgm:t>
        <a:bodyPr/>
        <a:lstStyle/>
        <a:p>
          <a:endParaRPr lang="th-TH" sz="2400">
            <a:solidFill>
              <a:srgbClr val="FF33CC"/>
            </a:solidFill>
          </a:endParaRPr>
        </a:p>
      </dgm:t>
    </dgm:pt>
    <dgm:pt modelId="{8A7DA67F-B0F3-4C04-A262-7B3E770986F6}" type="sibTrans" cxnId="{534A5D91-4EA4-452D-899F-87CC872AD924}">
      <dgm:prSet/>
      <dgm:spPr/>
      <dgm:t>
        <a:bodyPr/>
        <a:lstStyle/>
        <a:p>
          <a:endParaRPr lang="th-TH" sz="2400">
            <a:solidFill>
              <a:srgbClr val="FF33CC"/>
            </a:solidFill>
          </a:endParaRPr>
        </a:p>
      </dgm:t>
    </dgm:pt>
    <dgm:pt modelId="{12BC6273-4412-48E8-BE5E-866D7CB82F87}" type="pres">
      <dgm:prSet presAssocID="{B24D9200-AC79-4282-B058-27F731B1069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666FE2E-94CF-4657-947A-1A7593E16993}" type="pres">
      <dgm:prSet presAssocID="{A4359113-5F24-4E9F-BC20-CB5DA92CAD9F}" presName="circle1" presStyleLbl="node1" presStyleIdx="0" presStyleCnt="1"/>
      <dgm:spPr/>
    </dgm:pt>
    <dgm:pt modelId="{DE6AF0DB-24D8-4260-AE7C-814E69716DC0}" type="pres">
      <dgm:prSet presAssocID="{A4359113-5F24-4E9F-BC20-CB5DA92CAD9F}" presName="space" presStyleCnt="0"/>
      <dgm:spPr/>
    </dgm:pt>
    <dgm:pt modelId="{0FC48EC3-9F72-4558-9078-3B8C56168F9E}" type="pres">
      <dgm:prSet presAssocID="{A4359113-5F24-4E9F-BC20-CB5DA92CAD9F}" presName="rect1" presStyleLbl="alignAcc1" presStyleIdx="0" presStyleCnt="1" custLinFactNeighborX="-2336" custLinFactNeighborY="-21450"/>
      <dgm:spPr/>
    </dgm:pt>
    <dgm:pt modelId="{9C87EAC0-2029-439D-99FC-A54D21B38D50}" type="pres">
      <dgm:prSet presAssocID="{A4359113-5F24-4E9F-BC20-CB5DA92CAD9F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57C93F4-263E-42E9-A5F9-03808F44E6A7}" type="presOf" srcId="{B24D9200-AC79-4282-B058-27F731B10692}" destId="{12BC6273-4412-48E8-BE5E-866D7CB82F87}" srcOrd="0" destOrd="0" presId="urn:microsoft.com/office/officeart/2005/8/layout/target3"/>
    <dgm:cxn modelId="{E01FBBFA-1329-4B8C-9A38-39421AA2136D}" type="presOf" srcId="{A4359113-5F24-4E9F-BC20-CB5DA92CAD9F}" destId="{0FC48EC3-9F72-4558-9078-3B8C56168F9E}" srcOrd="0" destOrd="0" presId="urn:microsoft.com/office/officeart/2005/8/layout/target3"/>
    <dgm:cxn modelId="{534A5D91-4EA4-452D-899F-87CC872AD924}" srcId="{B24D9200-AC79-4282-B058-27F731B10692}" destId="{A4359113-5F24-4E9F-BC20-CB5DA92CAD9F}" srcOrd="0" destOrd="0" parTransId="{98FF53D9-7135-4437-9096-D5392035BF9F}" sibTransId="{8A7DA67F-B0F3-4C04-A262-7B3E770986F6}"/>
    <dgm:cxn modelId="{87C7B20E-0903-4D94-B28A-6181C088757B}" type="presOf" srcId="{A4359113-5F24-4E9F-BC20-CB5DA92CAD9F}" destId="{9C87EAC0-2029-439D-99FC-A54D21B38D50}" srcOrd="1" destOrd="0" presId="urn:microsoft.com/office/officeart/2005/8/layout/target3"/>
    <dgm:cxn modelId="{3763C847-B3FF-40E9-A0A4-40E484277F36}" type="presParOf" srcId="{12BC6273-4412-48E8-BE5E-866D7CB82F87}" destId="{9666FE2E-94CF-4657-947A-1A7593E16993}" srcOrd="0" destOrd="0" presId="urn:microsoft.com/office/officeart/2005/8/layout/target3"/>
    <dgm:cxn modelId="{215F4ABA-5001-4ABC-9F9D-67F279E79A0D}" type="presParOf" srcId="{12BC6273-4412-48E8-BE5E-866D7CB82F87}" destId="{DE6AF0DB-24D8-4260-AE7C-814E69716DC0}" srcOrd="1" destOrd="0" presId="urn:microsoft.com/office/officeart/2005/8/layout/target3"/>
    <dgm:cxn modelId="{11A7329E-DCF1-43E8-B256-18B140ACE61C}" type="presParOf" srcId="{12BC6273-4412-48E8-BE5E-866D7CB82F87}" destId="{0FC48EC3-9F72-4558-9078-3B8C56168F9E}" srcOrd="2" destOrd="0" presId="urn:microsoft.com/office/officeart/2005/8/layout/target3"/>
    <dgm:cxn modelId="{F42DB52E-EB62-45E9-926E-BB98D5565D5B}" type="presParOf" srcId="{12BC6273-4412-48E8-BE5E-866D7CB82F87}" destId="{9C87EAC0-2029-439D-99FC-A54D21B38D50}" srcOrd="3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A640AA-5550-4074-AED1-377699A4EF4A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AEADB1C-1CB0-4133-8F5A-B35F2E9EF132}">
      <dgm:prSet custT="1"/>
      <dgm:spPr/>
      <dgm:t>
        <a:bodyPr/>
        <a:lstStyle/>
        <a:p>
          <a:pPr algn="r" rtl="0"/>
          <a:r>
            <a:rPr lang="en-US" sz="2800" dirty="0" smtClean="0"/>
            <a:t>- </a:t>
          </a:r>
          <a:r>
            <a:rPr lang="en-US" sz="2800" dirty="0" err="1" smtClean="0"/>
            <a:t>iPad</a:t>
          </a:r>
          <a:r>
            <a:rPr lang="en-US" sz="2800" dirty="0" smtClean="0"/>
            <a:t> 2</a:t>
          </a:r>
          <a:br>
            <a:rPr lang="en-US" sz="2800" dirty="0" smtClean="0"/>
          </a:br>
          <a:r>
            <a:rPr lang="en-US" sz="2800" dirty="0" smtClean="0"/>
            <a:t>- </a:t>
          </a:r>
          <a:r>
            <a:rPr lang="en-US" sz="2800" dirty="0" err="1" smtClean="0"/>
            <a:t>iPad</a:t>
          </a:r>
          <a:r>
            <a:rPr lang="en-US" sz="2800" dirty="0" smtClean="0"/>
            <a:t> 3</a:t>
          </a:r>
          <a:br>
            <a:rPr lang="en-US" sz="2800" dirty="0" smtClean="0"/>
          </a:br>
          <a:r>
            <a:rPr lang="en-US" sz="2800" dirty="0" smtClean="0"/>
            <a:t>- </a:t>
          </a:r>
          <a:r>
            <a:rPr lang="en-US" sz="2800" dirty="0" err="1" smtClean="0"/>
            <a:t>iPad</a:t>
          </a:r>
          <a:r>
            <a:rPr lang="en-US" sz="2800" dirty="0" smtClean="0"/>
            <a:t> 4</a:t>
          </a:r>
          <a:br>
            <a:rPr lang="en-US" sz="2800" dirty="0" smtClean="0"/>
          </a:br>
          <a:r>
            <a:rPr lang="en-US" sz="2800" dirty="0" smtClean="0"/>
            <a:t>- </a:t>
          </a:r>
          <a:r>
            <a:rPr lang="en-US" sz="2800" dirty="0" err="1" smtClean="0"/>
            <a:t>iPad</a:t>
          </a:r>
          <a:r>
            <a:rPr lang="en-US" sz="2800" dirty="0" smtClean="0"/>
            <a:t> mini</a:t>
          </a:r>
          <a:br>
            <a:rPr lang="en-US" sz="2800" dirty="0" smtClean="0"/>
          </a:br>
          <a:r>
            <a:rPr lang="en-US" sz="2800" dirty="0" smtClean="0"/>
            <a:t>- </a:t>
          </a:r>
          <a:r>
            <a:rPr lang="en-US" sz="2800" dirty="0" err="1" smtClean="0"/>
            <a:t>iPad</a:t>
          </a:r>
          <a:r>
            <a:rPr lang="en-US" sz="2800" dirty="0" smtClean="0"/>
            <a:t> mini 2</a:t>
          </a:r>
          <a:br>
            <a:rPr lang="en-US" sz="2800" dirty="0" smtClean="0"/>
          </a:br>
          <a:r>
            <a:rPr lang="en-US" sz="2800" dirty="0" smtClean="0"/>
            <a:t>- </a:t>
          </a:r>
          <a:r>
            <a:rPr lang="en-US" sz="2800" dirty="0" err="1" smtClean="0"/>
            <a:t>iPad</a:t>
          </a:r>
          <a:r>
            <a:rPr lang="en-US" sz="2800" dirty="0" smtClean="0"/>
            <a:t> mini 3</a:t>
          </a:r>
          <a:br>
            <a:rPr lang="en-US" sz="2800" dirty="0" smtClean="0"/>
          </a:br>
          <a:r>
            <a:rPr lang="en-US" sz="2800" dirty="0" smtClean="0"/>
            <a:t>- </a:t>
          </a:r>
          <a:r>
            <a:rPr lang="en-US" sz="2800" dirty="0" err="1" smtClean="0"/>
            <a:t>iPad</a:t>
          </a:r>
          <a:r>
            <a:rPr lang="en-US" sz="2800" dirty="0" smtClean="0"/>
            <a:t> mini 4</a:t>
          </a:r>
          <a:br>
            <a:rPr lang="en-US" sz="2800" dirty="0" smtClean="0"/>
          </a:br>
          <a:r>
            <a:rPr lang="en-US" sz="2800" dirty="0" smtClean="0"/>
            <a:t>- iPod touch 5</a:t>
          </a:r>
          <a:br>
            <a:rPr lang="en-US" sz="2800" dirty="0" smtClean="0"/>
          </a:br>
          <a:r>
            <a:rPr lang="en-US" sz="2800" dirty="0" smtClean="0"/>
            <a:t>- iPod touch 6</a:t>
          </a:r>
          <a:endParaRPr lang="th-TH" sz="2800" dirty="0"/>
        </a:p>
      </dgm:t>
    </dgm:pt>
    <dgm:pt modelId="{8D7C1CF4-BFC0-4B2B-A83D-A3402C6EC1DE}" type="parTrans" cxnId="{BC2FEBD5-5182-4AF4-88CD-D3B6953F4603}">
      <dgm:prSet/>
      <dgm:spPr/>
      <dgm:t>
        <a:bodyPr/>
        <a:lstStyle/>
        <a:p>
          <a:pPr algn="r"/>
          <a:endParaRPr lang="th-TH"/>
        </a:p>
      </dgm:t>
    </dgm:pt>
    <dgm:pt modelId="{EC1BF3E1-DAE0-4C6D-8121-DD6F8C688923}" type="sibTrans" cxnId="{BC2FEBD5-5182-4AF4-88CD-D3B6953F4603}">
      <dgm:prSet/>
      <dgm:spPr/>
      <dgm:t>
        <a:bodyPr/>
        <a:lstStyle/>
        <a:p>
          <a:pPr algn="r"/>
          <a:endParaRPr lang="th-TH"/>
        </a:p>
      </dgm:t>
    </dgm:pt>
    <dgm:pt modelId="{E18FC73F-1069-407E-8025-EBE4DC710C2B}" type="pres">
      <dgm:prSet presAssocID="{5FA640AA-5550-4074-AED1-377699A4EF4A}" presName="Name0" presStyleCnt="0">
        <dgm:presLayoutVars>
          <dgm:dir/>
          <dgm:animLvl val="lvl"/>
          <dgm:resizeHandles val="exact"/>
        </dgm:presLayoutVars>
      </dgm:prSet>
      <dgm:spPr/>
    </dgm:pt>
    <dgm:pt modelId="{9CF32483-9089-435A-98DC-2ADE58FCFDAC}" type="pres">
      <dgm:prSet presAssocID="{6AEADB1C-1CB0-4133-8F5A-B35F2E9EF132}" presName="linNode" presStyleCnt="0"/>
      <dgm:spPr/>
    </dgm:pt>
    <dgm:pt modelId="{BFAF07DF-380D-4038-8638-57FF24E7C58E}" type="pres">
      <dgm:prSet presAssocID="{6AEADB1C-1CB0-4133-8F5A-B35F2E9EF132}" presName="parentText" presStyleLbl="node1" presStyleIdx="0" presStyleCnt="1" custScaleX="277778" custLinFactNeighborX="35360">
        <dgm:presLayoutVars>
          <dgm:chMax val="1"/>
          <dgm:bulletEnabled val="1"/>
        </dgm:presLayoutVars>
      </dgm:prSet>
      <dgm:spPr/>
    </dgm:pt>
  </dgm:ptLst>
  <dgm:cxnLst>
    <dgm:cxn modelId="{BC2FEBD5-5182-4AF4-88CD-D3B6953F4603}" srcId="{5FA640AA-5550-4074-AED1-377699A4EF4A}" destId="{6AEADB1C-1CB0-4133-8F5A-B35F2E9EF132}" srcOrd="0" destOrd="0" parTransId="{8D7C1CF4-BFC0-4B2B-A83D-A3402C6EC1DE}" sibTransId="{EC1BF3E1-DAE0-4C6D-8121-DD6F8C688923}"/>
    <dgm:cxn modelId="{1480A224-3101-4C45-8F59-862D6D671492}" type="presOf" srcId="{6AEADB1C-1CB0-4133-8F5A-B35F2E9EF132}" destId="{BFAF07DF-380D-4038-8638-57FF24E7C58E}" srcOrd="0" destOrd="0" presId="urn:microsoft.com/office/officeart/2005/8/layout/vList5"/>
    <dgm:cxn modelId="{9DEC0240-C5C5-4E17-B7FE-735925680109}" type="presOf" srcId="{5FA640AA-5550-4074-AED1-377699A4EF4A}" destId="{E18FC73F-1069-407E-8025-EBE4DC710C2B}" srcOrd="0" destOrd="0" presId="urn:microsoft.com/office/officeart/2005/8/layout/vList5"/>
    <dgm:cxn modelId="{38F75E27-7E56-4FA2-9A03-45C8AD16F19A}" type="presParOf" srcId="{E18FC73F-1069-407E-8025-EBE4DC710C2B}" destId="{9CF32483-9089-435A-98DC-2ADE58FCFDAC}" srcOrd="0" destOrd="0" presId="urn:microsoft.com/office/officeart/2005/8/layout/vList5"/>
    <dgm:cxn modelId="{0B062681-55D2-4175-9721-1CD63DF9B997}" type="presParOf" srcId="{9CF32483-9089-435A-98DC-2ADE58FCFDAC}" destId="{BFAF07DF-380D-4038-8638-57FF24E7C58E}" srcOrd="0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02F0B7-3D99-4F43-BBE9-8871B56DD908}" type="doc">
      <dgm:prSet loTypeId="urn:microsoft.com/office/officeart/2005/8/layout/gear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2CE2CD7-5999-4090-AC99-C0BBAC6BA7CD}">
      <dgm:prSet/>
      <dgm:spPr/>
      <dgm:t>
        <a:bodyPr/>
        <a:lstStyle/>
        <a:p>
          <a:r>
            <a:rPr lang="th-TH" b="1" dirty="0" smtClean="0"/>
            <a:t>ก่อนที่จะทำการอัพเดท  ควร</a:t>
          </a:r>
          <a:r>
            <a:rPr lang="en-US" b="1" dirty="0" smtClean="0"/>
            <a:t> backup </a:t>
          </a:r>
          <a:r>
            <a:rPr lang="th-TH" b="1" dirty="0" smtClean="0"/>
            <a:t>ข้อมูล เพื่อป้องกันข้อมูลสูญหาย ซึ่งปกติแล้ว การอัพเดท </a:t>
          </a:r>
          <a:r>
            <a:rPr lang="en-US" b="1" dirty="0" smtClean="0"/>
            <a:t>OS </a:t>
          </a:r>
          <a:r>
            <a:rPr lang="th-TH" b="1" dirty="0" smtClean="0"/>
            <a:t>ข้อมูลที่อยู่ในตัวเครื่อง จะไม่หาย แต่ในบางครั้งถ้าหากอัพเดทแล้ว เกิดโชคร้าย มี </a:t>
          </a:r>
          <a:r>
            <a:rPr lang="en-US" b="1" dirty="0" smtClean="0"/>
            <a:t>error </a:t>
          </a:r>
          <a:r>
            <a:rPr lang="th-TH" b="1" dirty="0" smtClean="0"/>
            <a:t>ขึ้นมา ข้อมูลทั้งหมดในตัวเครื่อง อาจจะสูญหายได้ เพื่อเป็นการป้องกันไว้ก่อน เราควรทำการ </a:t>
          </a:r>
          <a:r>
            <a:rPr lang="en-US" b="1" dirty="0" smtClean="0"/>
            <a:t>backup </a:t>
          </a:r>
          <a:r>
            <a:rPr lang="th-TH" b="1" dirty="0" smtClean="0"/>
            <a:t>ข้อมูลทุกครั้ง ก่อนทำการอัพเดทนะคะ</a:t>
          </a:r>
          <a:endParaRPr lang="en-US" b="1" dirty="0"/>
        </a:p>
      </dgm:t>
    </dgm:pt>
    <dgm:pt modelId="{1F08A21B-2F52-4890-800C-4533A3876AB9}" type="parTrans" cxnId="{EAAECB95-3332-41BA-A439-520E54A12636}">
      <dgm:prSet/>
      <dgm:spPr/>
      <dgm:t>
        <a:bodyPr/>
        <a:lstStyle/>
        <a:p>
          <a:endParaRPr lang="th-TH"/>
        </a:p>
      </dgm:t>
    </dgm:pt>
    <dgm:pt modelId="{E302040E-D158-4271-9B45-849A1BB3934C}" type="sibTrans" cxnId="{EAAECB95-3332-41BA-A439-520E54A12636}">
      <dgm:prSet/>
      <dgm:spPr/>
      <dgm:t>
        <a:bodyPr/>
        <a:lstStyle/>
        <a:p>
          <a:endParaRPr lang="th-TH"/>
        </a:p>
      </dgm:t>
    </dgm:pt>
    <dgm:pt modelId="{5D67620C-F008-4537-9910-4B25B90A266C}" type="pres">
      <dgm:prSet presAssocID="{C302F0B7-3D99-4F43-BBE9-8871B56DD90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9675528-5E9C-4DB7-B3C4-09B1179A7797}" type="pres">
      <dgm:prSet presAssocID="{B2CE2CD7-5999-4090-AC99-C0BBAC6BA7CD}" presName="gear1" presStyleLbl="node1" presStyleIdx="0" presStyleCnt="1" custScaleX="181818" custScaleY="19238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3E934E-3E33-4C76-8B7C-37A10109921D}" type="pres">
      <dgm:prSet presAssocID="{B2CE2CD7-5999-4090-AC99-C0BBAC6BA7CD}" presName="gear1srcNode" presStyleLbl="node1" presStyleIdx="0" presStyleCnt="1"/>
      <dgm:spPr/>
      <dgm:t>
        <a:bodyPr/>
        <a:lstStyle/>
        <a:p>
          <a:endParaRPr lang="th-TH"/>
        </a:p>
      </dgm:t>
    </dgm:pt>
    <dgm:pt modelId="{D23D4468-4E2A-4CDB-87DD-45172B43D35E}" type="pres">
      <dgm:prSet presAssocID="{B2CE2CD7-5999-4090-AC99-C0BBAC6BA7CD}" presName="gear1dstNode" presStyleLbl="node1" presStyleIdx="0" presStyleCnt="1"/>
      <dgm:spPr/>
      <dgm:t>
        <a:bodyPr/>
        <a:lstStyle/>
        <a:p>
          <a:endParaRPr lang="th-TH"/>
        </a:p>
      </dgm:t>
    </dgm:pt>
    <dgm:pt modelId="{9D54D85F-A2D0-437A-A296-605DFE699319}" type="pres">
      <dgm:prSet presAssocID="{E302040E-D158-4271-9B45-849A1BB3934C}" presName="connector1" presStyleLbl="sibTrans2D1" presStyleIdx="0" presStyleCnt="1"/>
      <dgm:spPr/>
      <dgm:t>
        <a:bodyPr/>
        <a:lstStyle/>
        <a:p>
          <a:endParaRPr lang="th-TH"/>
        </a:p>
      </dgm:t>
    </dgm:pt>
  </dgm:ptLst>
  <dgm:cxnLst>
    <dgm:cxn modelId="{40B16875-F322-4119-BAE6-FB3295456590}" type="presOf" srcId="{E302040E-D158-4271-9B45-849A1BB3934C}" destId="{9D54D85F-A2D0-437A-A296-605DFE699319}" srcOrd="0" destOrd="0" presId="urn:microsoft.com/office/officeart/2005/8/layout/gear1"/>
    <dgm:cxn modelId="{E60D6BD0-3A3C-474E-945F-53F3A2985DC9}" type="presOf" srcId="{B2CE2CD7-5999-4090-AC99-C0BBAC6BA7CD}" destId="{A9675528-5E9C-4DB7-B3C4-09B1179A7797}" srcOrd="0" destOrd="0" presId="urn:microsoft.com/office/officeart/2005/8/layout/gear1"/>
    <dgm:cxn modelId="{05CBFF59-5CF4-4685-97E6-6DF8B4450AD4}" type="presOf" srcId="{B2CE2CD7-5999-4090-AC99-C0BBAC6BA7CD}" destId="{D23D4468-4E2A-4CDB-87DD-45172B43D35E}" srcOrd="2" destOrd="0" presId="urn:microsoft.com/office/officeart/2005/8/layout/gear1"/>
    <dgm:cxn modelId="{D945978C-FE4E-46E3-A4DB-9DA412B1925B}" type="presOf" srcId="{B2CE2CD7-5999-4090-AC99-C0BBAC6BA7CD}" destId="{9C3E934E-3E33-4C76-8B7C-37A10109921D}" srcOrd="1" destOrd="0" presId="urn:microsoft.com/office/officeart/2005/8/layout/gear1"/>
    <dgm:cxn modelId="{4434F6EE-8049-4BA9-970A-6C4062BB6CFB}" type="presOf" srcId="{C302F0B7-3D99-4F43-BBE9-8871B56DD908}" destId="{5D67620C-F008-4537-9910-4B25B90A266C}" srcOrd="0" destOrd="0" presId="urn:microsoft.com/office/officeart/2005/8/layout/gear1"/>
    <dgm:cxn modelId="{EAAECB95-3332-41BA-A439-520E54A12636}" srcId="{C302F0B7-3D99-4F43-BBE9-8871B56DD908}" destId="{B2CE2CD7-5999-4090-AC99-C0BBAC6BA7CD}" srcOrd="0" destOrd="0" parTransId="{1F08A21B-2F52-4890-800C-4533A3876AB9}" sibTransId="{E302040E-D158-4271-9B45-849A1BB3934C}"/>
    <dgm:cxn modelId="{1B2AA525-BCCD-401E-8D99-CE6E64775D34}" type="presParOf" srcId="{5D67620C-F008-4537-9910-4B25B90A266C}" destId="{A9675528-5E9C-4DB7-B3C4-09B1179A7797}" srcOrd="0" destOrd="0" presId="urn:microsoft.com/office/officeart/2005/8/layout/gear1"/>
    <dgm:cxn modelId="{D0579BB5-4D06-4822-A6CB-303F27C85069}" type="presParOf" srcId="{5D67620C-F008-4537-9910-4B25B90A266C}" destId="{9C3E934E-3E33-4C76-8B7C-37A10109921D}" srcOrd="1" destOrd="0" presId="urn:microsoft.com/office/officeart/2005/8/layout/gear1"/>
    <dgm:cxn modelId="{E05BF80B-FBF3-4FD6-B285-662A9FEA4F79}" type="presParOf" srcId="{5D67620C-F008-4537-9910-4B25B90A266C}" destId="{D23D4468-4E2A-4CDB-87DD-45172B43D35E}" srcOrd="2" destOrd="0" presId="urn:microsoft.com/office/officeart/2005/8/layout/gear1"/>
    <dgm:cxn modelId="{6620C9EC-2743-4D75-BFD5-6C8A9FDEEBEA}" type="presParOf" srcId="{5D67620C-F008-4537-9910-4B25B90A266C}" destId="{9D54D85F-A2D0-437A-A296-605DFE699319}" srcOrd="3" destOrd="0" presId="urn:microsoft.com/office/officeart/2005/8/layout/gear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A6496D-033E-4F6E-A1EB-408B0486724C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th-TH"/>
        </a:p>
      </dgm:t>
    </dgm:pt>
    <dgm:pt modelId="{05C86236-E01D-4B6A-9967-FDC28B548C51}">
      <dgm:prSet/>
      <dgm:spPr/>
      <dgm:t>
        <a:bodyPr/>
        <a:lstStyle/>
        <a:p>
          <a:pPr rtl="0"/>
          <a:r>
            <a:rPr lang="en-US" b="1" dirty="0" smtClean="0"/>
            <a:t>backup </a:t>
          </a:r>
          <a:r>
            <a:rPr lang="th-TH" b="1" dirty="0" smtClean="0"/>
            <a:t>ข้อมูลก่อนทำการอัพเดท</a:t>
          </a:r>
          <a:endParaRPr lang="th-TH" dirty="0"/>
        </a:p>
      </dgm:t>
    </dgm:pt>
    <dgm:pt modelId="{1CAEA4EB-E787-4FA8-B552-F4340B90F84C}" type="parTrans" cxnId="{C8B20521-AC56-4C24-951A-33B819B95BEF}">
      <dgm:prSet/>
      <dgm:spPr/>
      <dgm:t>
        <a:bodyPr/>
        <a:lstStyle/>
        <a:p>
          <a:endParaRPr lang="th-TH"/>
        </a:p>
      </dgm:t>
    </dgm:pt>
    <dgm:pt modelId="{BC29B04C-C7FE-4102-983A-473C32081A43}" type="sibTrans" cxnId="{C8B20521-AC56-4C24-951A-33B819B95BEF}">
      <dgm:prSet/>
      <dgm:spPr/>
      <dgm:t>
        <a:bodyPr/>
        <a:lstStyle/>
        <a:p>
          <a:endParaRPr lang="th-TH"/>
        </a:p>
      </dgm:t>
    </dgm:pt>
    <dgm:pt modelId="{06B0A849-CFB6-491B-897C-8CBA7875C21E}" type="pres">
      <dgm:prSet presAssocID="{9CA6496D-033E-4F6E-A1EB-408B0486724C}" presName="CompostProcess" presStyleCnt="0">
        <dgm:presLayoutVars>
          <dgm:dir/>
          <dgm:resizeHandles val="exact"/>
        </dgm:presLayoutVars>
      </dgm:prSet>
      <dgm:spPr/>
    </dgm:pt>
    <dgm:pt modelId="{ACBF77AB-9559-44D4-A4CC-1CF63255500D}" type="pres">
      <dgm:prSet presAssocID="{9CA6496D-033E-4F6E-A1EB-408B0486724C}" presName="arrow" presStyleLbl="bgShp" presStyleIdx="0" presStyleCnt="1" custLinFactNeighborX="-82957" custLinFactNeighborY="-16667"/>
      <dgm:spPr/>
    </dgm:pt>
    <dgm:pt modelId="{E2082455-1F85-4637-830D-227CF240BFEF}" type="pres">
      <dgm:prSet presAssocID="{9CA6496D-033E-4F6E-A1EB-408B0486724C}" presName="linearProcess" presStyleCnt="0"/>
      <dgm:spPr/>
    </dgm:pt>
    <dgm:pt modelId="{8E6450CB-A628-40E1-9679-7497FB338AAD}" type="pres">
      <dgm:prSet presAssocID="{05C86236-E01D-4B6A-9967-FDC28B548C51}" presName="textNode" presStyleLbl="node1" presStyleIdx="0" presStyleCnt="1" custScaleX="132253">
        <dgm:presLayoutVars>
          <dgm:bulletEnabled val="1"/>
        </dgm:presLayoutVars>
      </dgm:prSet>
      <dgm:spPr/>
    </dgm:pt>
  </dgm:ptLst>
  <dgm:cxnLst>
    <dgm:cxn modelId="{C8B20521-AC56-4C24-951A-33B819B95BEF}" srcId="{9CA6496D-033E-4F6E-A1EB-408B0486724C}" destId="{05C86236-E01D-4B6A-9967-FDC28B548C51}" srcOrd="0" destOrd="0" parTransId="{1CAEA4EB-E787-4FA8-B552-F4340B90F84C}" sibTransId="{BC29B04C-C7FE-4102-983A-473C32081A43}"/>
    <dgm:cxn modelId="{DB821DAD-C31F-4DBF-9B6F-D19B69673C92}" type="presOf" srcId="{9CA6496D-033E-4F6E-A1EB-408B0486724C}" destId="{06B0A849-CFB6-491B-897C-8CBA7875C21E}" srcOrd="0" destOrd="0" presId="urn:microsoft.com/office/officeart/2005/8/layout/hProcess9"/>
    <dgm:cxn modelId="{D35A7348-011D-4996-9A3C-56009B66A258}" type="presOf" srcId="{05C86236-E01D-4B6A-9967-FDC28B548C51}" destId="{8E6450CB-A628-40E1-9679-7497FB338AAD}" srcOrd="0" destOrd="0" presId="urn:microsoft.com/office/officeart/2005/8/layout/hProcess9"/>
    <dgm:cxn modelId="{303A71DB-9384-4463-8556-66019EBF178B}" type="presParOf" srcId="{06B0A849-CFB6-491B-897C-8CBA7875C21E}" destId="{ACBF77AB-9559-44D4-A4CC-1CF63255500D}" srcOrd="0" destOrd="0" presId="urn:microsoft.com/office/officeart/2005/8/layout/hProcess9"/>
    <dgm:cxn modelId="{F7760D78-A82E-49B5-AF2D-A6D02890D4D3}" type="presParOf" srcId="{06B0A849-CFB6-491B-897C-8CBA7875C21E}" destId="{E2082455-1F85-4637-830D-227CF240BFEF}" srcOrd="1" destOrd="0" presId="urn:microsoft.com/office/officeart/2005/8/layout/hProcess9"/>
    <dgm:cxn modelId="{86DC56B5-C01E-428A-B75C-0F375C9CA18C}" type="presParOf" srcId="{E2082455-1F85-4637-830D-227CF240BFEF}" destId="{8E6450CB-A628-40E1-9679-7497FB338AAD}" srcOrd="0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3DE8CA-3E94-4F20-9FA8-850709CDCDAE}" type="doc">
      <dgm:prSet loTypeId="urn:microsoft.com/office/officeart/2005/8/layout/hierarchy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9485BD32-8667-4C76-8F64-5E7B198C7F50}">
      <dgm:prSet custT="1"/>
      <dgm:spPr/>
      <dgm:t>
        <a:bodyPr/>
        <a:lstStyle/>
        <a:p>
          <a:pPr algn="l" rtl="0"/>
          <a:r>
            <a:rPr lang="th-TH" sz="2400" b="0" u="sng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1. วิธีการ </a:t>
          </a:r>
          <a:r>
            <a:rPr lang="en-US" sz="2400" b="0" u="sng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backup </a:t>
          </a:r>
          <a:r>
            <a:rPr lang="th-TH" sz="2400" b="0" u="sng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ข้อมูลผ่าน </a:t>
          </a:r>
          <a:r>
            <a:rPr lang="en-US" sz="2400" b="0" u="sng" cap="none" spc="0" dirty="0" err="1" smtClean="0">
              <a:ln w="50800"/>
              <a:effectLst/>
              <a:latin typeface="Angsana New" pitchFamily="18" charset="-34"/>
              <a:cs typeface="Angsana New" pitchFamily="18" charset="-34"/>
            </a:rPr>
            <a:t>iCloud</a:t>
          </a:r>
          <a:endParaRPr lang="en-US" sz="2400" b="0" cap="none" spc="0" dirty="0" smtClean="0">
            <a:ln w="50800"/>
            <a:effectLst/>
            <a:latin typeface="Angsana New" pitchFamily="18" charset="-34"/>
            <a:cs typeface="Angsana New" pitchFamily="18" charset="-34"/>
          </a:endParaRPr>
        </a:p>
        <a:p>
          <a:pPr algn="l"/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วิธีการนี้ สะดวกค่ะ เพียงแค่เข้าไปที่ 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Settings &gt; </a:t>
          </a:r>
          <a:r>
            <a:rPr lang="en-US" sz="2400" b="0" cap="none" spc="0" dirty="0" err="1" smtClean="0">
              <a:ln w="50800"/>
              <a:effectLst/>
              <a:latin typeface="Angsana New" pitchFamily="18" charset="-34"/>
              <a:cs typeface="Angsana New" pitchFamily="18" charset="-34"/>
            </a:rPr>
            <a:t>iCloud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 &gt; Storage &amp; Backup &gt; </a:t>
          </a:r>
          <a:r>
            <a:rPr lang="en-US" sz="2400" b="0" cap="none" spc="0" dirty="0" err="1" smtClean="0">
              <a:ln w="50800"/>
              <a:effectLst/>
              <a:latin typeface="Angsana New" pitchFamily="18" charset="-34"/>
              <a:cs typeface="Angsana New" pitchFamily="18" charset="-34"/>
            </a:rPr>
            <a:t>iCloud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 Backup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เลือกเปิดใช้งานคะ จากนั้น ให้คลิก 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Backup Now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แล้วรอจนกว่าตัวเครื่องจะทำการ 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backup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เสร็จ แค่นี้ก็เรียบร้อยคะ</a:t>
          </a:r>
          <a:endParaRPr lang="en-US" sz="2400" b="0" cap="none" spc="0" dirty="0" smtClean="0">
            <a:ln w="50800"/>
            <a:effectLst/>
            <a:latin typeface="Angsana New" pitchFamily="18" charset="-34"/>
            <a:cs typeface="Angsana New" pitchFamily="18" charset="-34"/>
          </a:endParaRPr>
        </a:p>
        <a:p>
          <a:pPr algn="l"/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อย่างไรก็ดี วิธีการ 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Backup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ด้วย </a:t>
          </a:r>
          <a:r>
            <a:rPr lang="en-US" sz="2400" b="0" cap="none" spc="0" dirty="0" err="1" smtClean="0">
              <a:ln w="50800"/>
              <a:effectLst/>
              <a:latin typeface="Angsana New" pitchFamily="18" charset="-34"/>
              <a:cs typeface="Angsana New" pitchFamily="18" charset="-34"/>
            </a:rPr>
            <a:t>iCloud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เหมาะสำหรับผู้ที่มีข้อมูลในตัวเครื่องไม่เยอะ เนื่องจากจำเป็นต้องเชื่อมต่อกับ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 Wi-Fi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นั่นเอง อีกอย่างก็คือ พื้นที่ฟรีบน </a:t>
          </a:r>
          <a:r>
            <a:rPr lang="en-US" sz="2400" b="0" cap="none" spc="0" dirty="0" err="1" smtClean="0">
              <a:ln w="50800"/>
              <a:effectLst/>
              <a:latin typeface="Angsana New" pitchFamily="18" charset="-34"/>
              <a:cs typeface="Angsana New" pitchFamily="18" charset="-34"/>
            </a:rPr>
            <a:t>iCloud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มีจำกัดแค่ 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5 GB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ฉะนั้น ผู้ใช้ที่มีข้อมูลมากกว่านี้ ไม่เหมาะที่จะใช้วิธีนี้ค่ะ</a:t>
          </a:r>
          <a:endParaRPr lang="en-US" sz="2400" b="0" cap="none" spc="0" dirty="0" smtClean="0">
            <a:ln w="50800"/>
            <a:effectLst/>
            <a:latin typeface="Angsana New" pitchFamily="18" charset="-34"/>
            <a:cs typeface="Angsana New" pitchFamily="18" charset="-34"/>
          </a:endParaRPr>
        </a:p>
        <a:p>
          <a:pPr algn="l"/>
          <a:endParaRPr lang="th-TH" sz="1100" b="0" u="sng" cap="none" spc="0" dirty="0" smtClean="0">
            <a:ln w="50800"/>
            <a:effectLst/>
            <a:latin typeface="Angsana New" pitchFamily="18" charset="-34"/>
            <a:cs typeface="Angsana New" pitchFamily="18" charset="-34"/>
          </a:endParaRPr>
        </a:p>
        <a:p>
          <a:pPr algn="l"/>
          <a:r>
            <a:rPr lang="th-TH" sz="2400" b="0" u="sng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2. วิธีการ </a:t>
          </a:r>
          <a:r>
            <a:rPr lang="en-US" sz="2400" b="0" u="sng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backup </a:t>
          </a:r>
          <a:r>
            <a:rPr lang="th-TH" sz="2400" b="0" u="sng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ข้อมูลผ่าน </a:t>
          </a:r>
          <a:r>
            <a:rPr lang="en-US" sz="2400" b="0" u="sng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iTunes</a:t>
          </a:r>
          <a:endParaRPr lang="en-US" sz="2400" b="0" cap="none" spc="0" dirty="0" smtClean="0">
            <a:ln w="50800"/>
            <a:effectLst/>
            <a:latin typeface="Angsana New" pitchFamily="18" charset="-34"/>
            <a:cs typeface="Angsana New" pitchFamily="18" charset="-34"/>
          </a:endParaRPr>
        </a:p>
        <a:p>
          <a:pPr algn="l"/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วิธีการนี้ ก็สามารถทำได้ง่ายอีกเช่นกันคะ ด้วยการเชื่อมต่อ </a:t>
          </a:r>
          <a:r>
            <a:rPr lang="en-US" sz="2400" b="0" cap="none" spc="0" dirty="0" err="1" smtClean="0">
              <a:ln w="50800"/>
              <a:effectLst/>
              <a:latin typeface="Angsana New" pitchFamily="18" charset="-34"/>
              <a:cs typeface="Angsana New" pitchFamily="18" charset="-34"/>
            </a:rPr>
            <a:t>iPhone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หรือ </a:t>
          </a:r>
          <a:r>
            <a:rPr lang="en-US" sz="2400" b="0" cap="none" spc="0" dirty="0" err="1" smtClean="0">
              <a:ln w="50800"/>
              <a:effectLst/>
              <a:latin typeface="Angsana New" pitchFamily="18" charset="-34"/>
              <a:cs typeface="Angsana New" pitchFamily="18" charset="-34"/>
            </a:rPr>
            <a:t>iPad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เข้ากับคอมพิวเตอร์ เปิด 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iTunes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ขึ้นมา แล้วเลือก 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Back Up Now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จากนั้นก็รอจนกว่าจะ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 Backup </a:t>
          </a:r>
          <a:r>
            <a:rPr lang="th-TH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>เสร็จ ก็เรียบร้อยคะ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/>
          </a:r>
          <a:b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</a:br>
          <a:endParaRPr lang="th-TH" sz="2400" b="0" cap="none" spc="0" dirty="0">
            <a:ln w="50800"/>
            <a:effectLst/>
            <a:latin typeface="Angsana New" pitchFamily="18" charset="-34"/>
            <a:cs typeface="Angsana New" pitchFamily="18" charset="-34"/>
          </a:endParaRPr>
        </a:p>
      </dgm:t>
    </dgm:pt>
    <dgm:pt modelId="{6EDC53F4-CE27-450F-8468-545CF2AA23BD}" type="parTrans" cxnId="{BED9CB2C-CE76-4EBB-BAC4-FD0B456A508F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1D126FB8-D619-4BBA-AB89-5CC5CFF1D002}" type="sibTrans" cxnId="{BED9CB2C-CE76-4EBB-BAC4-FD0B456A508F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52E48FFF-2884-4331-AB44-25EBC52EBDC9}" type="pres">
      <dgm:prSet presAssocID="{3C3DE8CA-3E94-4F20-9FA8-850709CDCD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56CDF86-CDE2-433C-963B-E89155701AFB}" type="pres">
      <dgm:prSet presAssocID="{9485BD32-8667-4C76-8F64-5E7B198C7F50}" presName="vertOne" presStyleCnt="0"/>
      <dgm:spPr/>
      <dgm:t>
        <a:bodyPr/>
        <a:lstStyle/>
        <a:p>
          <a:endParaRPr lang="th-TH"/>
        </a:p>
      </dgm:t>
    </dgm:pt>
    <dgm:pt modelId="{5071DF53-85E6-432F-8AEE-06C17829E005}" type="pres">
      <dgm:prSet presAssocID="{9485BD32-8667-4C76-8F64-5E7B198C7F50}" presName="txOne" presStyleLbl="node0" presStyleIdx="0" presStyleCnt="1" custLinFactNeighborX="-7339" custLinFactNeighborY="224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6B203E4-AA92-49EB-B599-FB7324D0672A}" type="pres">
      <dgm:prSet presAssocID="{9485BD32-8667-4C76-8F64-5E7B198C7F50}" presName="horzOne" presStyleCnt="0"/>
      <dgm:spPr/>
      <dgm:t>
        <a:bodyPr/>
        <a:lstStyle/>
        <a:p>
          <a:endParaRPr lang="th-TH"/>
        </a:p>
      </dgm:t>
    </dgm:pt>
  </dgm:ptLst>
  <dgm:cxnLst>
    <dgm:cxn modelId="{BED9CB2C-CE76-4EBB-BAC4-FD0B456A508F}" srcId="{3C3DE8CA-3E94-4F20-9FA8-850709CDCDAE}" destId="{9485BD32-8667-4C76-8F64-5E7B198C7F50}" srcOrd="0" destOrd="0" parTransId="{6EDC53F4-CE27-450F-8468-545CF2AA23BD}" sibTransId="{1D126FB8-D619-4BBA-AB89-5CC5CFF1D002}"/>
    <dgm:cxn modelId="{B2710816-0D9F-4589-A968-82A7A3BDA372}" type="presOf" srcId="{3C3DE8CA-3E94-4F20-9FA8-850709CDCDAE}" destId="{52E48FFF-2884-4331-AB44-25EBC52EBDC9}" srcOrd="0" destOrd="0" presId="urn:microsoft.com/office/officeart/2005/8/layout/hierarchy4"/>
    <dgm:cxn modelId="{440525B8-1C60-48D8-ABFA-D0A96721D56C}" type="presOf" srcId="{9485BD32-8667-4C76-8F64-5E7B198C7F50}" destId="{5071DF53-85E6-432F-8AEE-06C17829E005}" srcOrd="0" destOrd="0" presId="urn:microsoft.com/office/officeart/2005/8/layout/hierarchy4"/>
    <dgm:cxn modelId="{F7357BDA-C7E0-432F-A34A-E2F78B4AE08F}" type="presParOf" srcId="{52E48FFF-2884-4331-AB44-25EBC52EBDC9}" destId="{656CDF86-CDE2-433C-963B-E89155701AFB}" srcOrd="0" destOrd="0" presId="urn:microsoft.com/office/officeart/2005/8/layout/hierarchy4"/>
    <dgm:cxn modelId="{EFFAFA90-56C2-4419-A5D4-77FEBDAD9C43}" type="presParOf" srcId="{656CDF86-CDE2-433C-963B-E89155701AFB}" destId="{5071DF53-85E6-432F-8AEE-06C17829E005}" srcOrd="0" destOrd="0" presId="urn:microsoft.com/office/officeart/2005/8/layout/hierarchy4"/>
    <dgm:cxn modelId="{01E0FA69-FC1C-4893-A0E8-EEC35C3DD931}" type="presParOf" srcId="{656CDF86-CDE2-433C-963B-E89155701AFB}" destId="{D6B203E4-AA92-49EB-B599-FB7324D0672A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964838-DB88-4F7B-8F20-8C8AB212D703}" type="doc">
      <dgm:prSet loTypeId="urn:microsoft.com/office/officeart/2005/8/layout/pyramid2" loCatId="pyramid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63B31AE5-8ECF-4774-856A-DA7B619D1E57}" type="pres">
      <dgm:prSet presAssocID="{C8964838-DB88-4F7B-8F20-8C8AB212D70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</dgm:ptLst>
  <dgm:cxnLst>
    <dgm:cxn modelId="{EF02CCCA-C9A3-4AF9-8609-7795ABBD4BE3}" type="presOf" srcId="{C8964838-DB88-4F7B-8F20-8C8AB212D703}" destId="{63B31AE5-8ECF-4774-856A-DA7B619D1E57}" srcOrd="0" destOrd="0" presId="urn:microsoft.com/office/officeart/2005/8/layout/pyramid2"/>
  </dgm:cxnLst>
  <dgm:bg>
    <a:effectLst>
      <a:glow rad="228600">
        <a:schemeClr val="accent2">
          <a:satMod val="175000"/>
          <a:alpha val="40000"/>
        </a:schemeClr>
      </a:glow>
    </a:effectLst>
  </dgm:bg>
  <dgm:whole>
    <a:effectLst>
      <a:reflection blurRad="6350" stA="50000" endA="300" endPos="50000" dist="29997" dir="5400000" sy="-100000" algn="bl" rotWithShape="0"/>
    </a:effectLst>
  </dgm:whole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F46B51-A005-4A5F-9EC8-24DC80F380F5}" type="doc">
      <dgm:prSet loTypeId="urn:microsoft.com/office/officeart/2005/8/layout/pyramid2" loCatId="pyramid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th-TH"/>
        </a:p>
      </dgm:t>
    </dgm:pt>
    <dgm:pt modelId="{EB4F2D16-6488-4A59-BA2A-011624A25288}">
      <dgm:prSet/>
      <dgm:spPr/>
      <dgm:t>
        <a:bodyPr/>
        <a:lstStyle/>
        <a:p>
          <a:pPr algn="l" rtl="0"/>
          <a:r>
            <a:rPr lang="en-US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iOS</a:t>
          </a:r>
          <a:r>
            <a:rPr lang="en-US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 9 </a:t>
          </a:r>
          <a:r>
            <a:rPr lang="th-TH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อัปเดต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ข้อมูล สรุปทุกฟีเจอร์สำคัญ เพิ่มประสิทธิภาพ </a:t>
          </a:r>
          <a:r>
            <a:rPr lang="en-US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Siri</a:t>
          </a:r>
          <a:r>
            <a:rPr lang="en-US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, Apple Pay, Notes, Apple Maps 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ส่วน </a:t>
          </a:r>
          <a:r>
            <a:rPr lang="en-US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iPad</a:t>
          </a:r>
          <a:r>
            <a:rPr lang="en-US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รองรับการใช้งานสอง</a:t>
          </a:r>
          <a:r>
            <a:rPr lang="th-TH" b="1" dirty="0" err="1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แอป</a:t>
          </a:r>
          <a:r>
            <a:rPr lang="th-TH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rPr>
            <a:t>ฯพร้อมกัน</a:t>
          </a:r>
          <a:endParaRPr lang="th-TH" b="1" dirty="0">
            <a:solidFill>
              <a:srgbClr val="FF0066"/>
            </a:solidFill>
            <a:latin typeface="Angsana New" pitchFamily="18" charset="-34"/>
            <a:cs typeface="Angsana New" pitchFamily="18" charset="-34"/>
          </a:endParaRPr>
        </a:p>
      </dgm:t>
    </dgm:pt>
    <dgm:pt modelId="{BD73B2DB-10F8-43DB-AEC8-913683C94D76}" type="parTrans" cxnId="{C5698390-C2C0-4E52-B2A6-0B1D776C0550}">
      <dgm:prSet/>
      <dgm:spPr/>
      <dgm:t>
        <a:bodyPr/>
        <a:lstStyle/>
        <a:p>
          <a:endParaRPr lang="th-TH"/>
        </a:p>
      </dgm:t>
    </dgm:pt>
    <dgm:pt modelId="{825BC61A-F52F-46A1-8D87-EAF30465F7E2}" type="sibTrans" cxnId="{C5698390-C2C0-4E52-B2A6-0B1D776C0550}">
      <dgm:prSet/>
      <dgm:spPr/>
      <dgm:t>
        <a:bodyPr/>
        <a:lstStyle/>
        <a:p>
          <a:endParaRPr lang="th-TH"/>
        </a:p>
      </dgm:t>
    </dgm:pt>
    <dgm:pt modelId="{211FA985-382C-4B51-B5B6-F3BFFBFA9CA5}" type="pres">
      <dgm:prSet presAssocID="{3FF46B51-A005-4A5F-9EC8-24DC80F380F5}" presName="compositeShape" presStyleCnt="0">
        <dgm:presLayoutVars>
          <dgm:dir/>
          <dgm:resizeHandles/>
        </dgm:presLayoutVars>
      </dgm:prSet>
      <dgm:spPr/>
    </dgm:pt>
    <dgm:pt modelId="{8B9DFA8F-C74F-4383-B75E-9225A74F2CC5}" type="pres">
      <dgm:prSet presAssocID="{3FF46B51-A005-4A5F-9EC8-24DC80F380F5}" presName="pyramid" presStyleLbl="node1" presStyleIdx="0" presStyleCnt="1" custLinFactNeighborX="-10368" custLinFactNeighborY="-28279"/>
      <dgm:spPr/>
    </dgm:pt>
    <dgm:pt modelId="{EE98ECA2-3524-4098-9CBC-FB02259D3342}" type="pres">
      <dgm:prSet presAssocID="{3FF46B51-A005-4A5F-9EC8-24DC80F380F5}" presName="theList" presStyleCnt="0"/>
      <dgm:spPr/>
    </dgm:pt>
    <dgm:pt modelId="{DF21BB8C-64C5-4864-84B6-6176D022AFBE}" type="pres">
      <dgm:prSet presAssocID="{EB4F2D16-6488-4A59-BA2A-011624A25288}" presName="aNode" presStyleLbl="fgAcc1" presStyleIdx="0" presStyleCnt="1" custScaleX="132817" custScaleY="77259" custLinFactNeighborX="3522" custLinFactNeighborY="-84411">
        <dgm:presLayoutVars>
          <dgm:bulletEnabled val="1"/>
        </dgm:presLayoutVars>
      </dgm:prSet>
      <dgm:spPr/>
    </dgm:pt>
    <dgm:pt modelId="{1C161137-70F4-4B02-A687-993F5574A00C}" type="pres">
      <dgm:prSet presAssocID="{EB4F2D16-6488-4A59-BA2A-011624A25288}" presName="aSpace" presStyleCnt="0"/>
      <dgm:spPr/>
    </dgm:pt>
  </dgm:ptLst>
  <dgm:cxnLst>
    <dgm:cxn modelId="{BDCE1964-0488-436D-B079-AA7F079FBEEB}" type="presOf" srcId="{3FF46B51-A005-4A5F-9EC8-24DC80F380F5}" destId="{211FA985-382C-4B51-B5B6-F3BFFBFA9CA5}" srcOrd="0" destOrd="0" presId="urn:microsoft.com/office/officeart/2005/8/layout/pyramid2"/>
    <dgm:cxn modelId="{C5698390-C2C0-4E52-B2A6-0B1D776C0550}" srcId="{3FF46B51-A005-4A5F-9EC8-24DC80F380F5}" destId="{EB4F2D16-6488-4A59-BA2A-011624A25288}" srcOrd="0" destOrd="0" parTransId="{BD73B2DB-10F8-43DB-AEC8-913683C94D76}" sibTransId="{825BC61A-F52F-46A1-8D87-EAF30465F7E2}"/>
    <dgm:cxn modelId="{B3AA525A-FEEC-4CB3-BCC0-EE095746238F}" type="presOf" srcId="{EB4F2D16-6488-4A59-BA2A-011624A25288}" destId="{DF21BB8C-64C5-4864-84B6-6176D022AFBE}" srcOrd="0" destOrd="0" presId="urn:microsoft.com/office/officeart/2005/8/layout/pyramid2"/>
    <dgm:cxn modelId="{20C4DCBC-3444-4CE7-9156-CAD77CF092B2}" type="presParOf" srcId="{211FA985-382C-4B51-B5B6-F3BFFBFA9CA5}" destId="{8B9DFA8F-C74F-4383-B75E-9225A74F2CC5}" srcOrd="0" destOrd="0" presId="urn:microsoft.com/office/officeart/2005/8/layout/pyramid2"/>
    <dgm:cxn modelId="{E10F9C4C-5D4C-4C34-9539-653018D8799C}" type="presParOf" srcId="{211FA985-382C-4B51-B5B6-F3BFFBFA9CA5}" destId="{EE98ECA2-3524-4098-9CBC-FB02259D3342}" srcOrd="1" destOrd="0" presId="urn:microsoft.com/office/officeart/2005/8/layout/pyramid2"/>
    <dgm:cxn modelId="{6C1B95BE-9634-4517-AFDE-50976BCDE762}" type="presParOf" srcId="{EE98ECA2-3524-4098-9CBC-FB02259D3342}" destId="{DF21BB8C-64C5-4864-84B6-6176D022AFBE}" srcOrd="0" destOrd="0" presId="urn:microsoft.com/office/officeart/2005/8/layout/pyramid2"/>
    <dgm:cxn modelId="{7941C713-36A8-4470-8D6C-148C104D7DF6}" type="presParOf" srcId="{EE98ECA2-3524-4098-9CBC-FB02259D3342}" destId="{1C161137-70F4-4B02-A687-993F5574A00C}" srcOrd="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94E6AD-86DE-4FC9-8DFA-1D667377BAD6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15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1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3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diagramLayout" Target="../diagrams/layout26.xml"/><Relationship Id="rId7" Type="http://schemas.openxmlformats.org/officeDocument/2006/relationships/diagramLayout" Target="../diagrams/layout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7.xml"/><Relationship Id="rId5" Type="http://schemas.openxmlformats.org/officeDocument/2006/relationships/diagramColors" Target="../diagrams/colors26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6.xml"/><Relationship Id="rId9" Type="http://schemas.openxmlformats.org/officeDocument/2006/relationships/diagramColors" Target="../diagrams/colors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diagramLayout" Target="../diagrams/layout28.xml"/><Relationship Id="rId7" Type="http://schemas.openxmlformats.org/officeDocument/2006/relationships/diagramLayout" Target="../diagrams/layout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9.xml"/><Relationship Id="rId5" Type="http://schemas.openxmlformats.org/officeDocument/2006/relationships/diagramColors" Target="../diagrams/colors28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28.xml"/><Relationship Id="rId9" Type="http://schemas.openxmlformats.org/officeDocument/2006/relationships/diagramColors" Target="../diagrams/colors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diagramLayout" Target="../diagrams/layout30.xml"/><Relationship Id="rId7" Type="http://schemas.openxmlformats.org/officeDocument/2006/relationships/diagramLayout" Target="../diagrams/layout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1.xml"/><Relationship Id="rId5" Type="http://schemas.openxmlformats.org/officeDocument/2006/relationships/diagramColors" Target="../diagrams/colors30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30.xml"/><Relationship Id="rId9" Type="http://schemas.openxmlformats.org/officeDocument/2006/relationships/diagramColors" Target="../diagrams/colors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diagramLayout" Target="../diagrams/layout32.xml"/><Relationship Id="rId7" Type="http://schemas.openxmlformats.org/officeDocument/2006/relationships/diagramLayout" Target="../diagrams/layout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3.xml"/><Relationship Id="rId5" Type="http://schemas.openxmlformats.org/officeDocument/2006/relationships/diagramColors" Target="../diagrams/colors3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32.xml"/><Relationship Id="rId9" Type="http://schemas.openxmlformats.org/officeDocument/2006/relationships/diagramColors" Target="../diagrams/colors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2" Type="http://schemas.openxmlformats.org/officeDocument/2006/relationships/hyperlink" Target="http://men.kapook.com/view42328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ios-9-full-promo-800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71678"/>
            <a:ext cx="6143668" cy="3839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4" name="วงรี 3"/>
          <p:cNvSpPr/>
          <p:nvPr/>
        </p:nvSpPr>
        <p:spPr>
          <a:xfrm>
            <a:off x="571472" y="0"/>
            <a:ext cx="2943237" cy="214941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rgbClr val="7030A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4500562" y="6201811"/>
            <a:ext cx="468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เรียบเรียงโดย .. นางภัคนิภา  มณีโชติ</a:t>
            </a:r>
            <a:endParaRPr lang="th-TH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ไดอะแกรม 8"/>
          <p:cNvGraphicFramePr/>
          <p:nvPr/>
        </p:nvGraphicFramePr>
        <p:xfrm>
          <a:off x="285720" y="214290"/>
          <a:ext cx="8429684" cy="246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รูปภาพ 6" descr="201569_3727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7789">
            <a:off x="3508094" y="2500398"/>
            <a:ext cx="5580634" cy="4027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ไดอะแกรม 10"/>
          <p:cNvGraphicFramePr/>
          <p:nvPr/>
        </p:nvGraphicFramePr>
        <p:xfrm>
          <a:off x="214282" y="2857496"/>
          <a:ext cx="3357586" cy="407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ไดอะแกรม 8"/>
          <p:cNvGraphicFramePr/>
          <p:nvPr/>
        </p:nvGraphicFramePr>
        <p:xfrm>
          <a:off x="785786" y="214290"/>
          <a:ext cx="7929618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ไดอะแกรม 9"/>
          <p:cNvGraphicFramePr/>
          <p:nvPr/>
        </p:nvGraphicFramePr>
        <p:xfrm>
          <a:off x="4714876" y="1714488"/>
          <a:ext cx="421484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รูปภาพ 7" descr="201569_37275.jpg"/>
          <p:cNvPicPr>
            <a:picLocks noChangeAspect="1"/>
          </p:cNvPicPr>
          <p:nvPr/>
        </p:nvPicPr>
        <p:blipFill>
          <a:blip r:embed="rId10"/>
          <a:srcRect l="11250" r="11250"/>
          <a:stretch>
            <a:fillRect/>
          </a:stretch>
        </p:blipFill>
        <p:spPr>
          <a:xfrm>
            <a:off x="357158" y="1643050"/>
            <a:ext cx="400052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ไดอะแกรม 8"/>
          <p:cNvGraphicFramePr/>
          <p:nvPr/>
        </p:nvGraphicFramePr>
        <p:xfrm>
          <a:off x="142876" y="214290"/>
          <a:ext cx="528638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ไดอะแกรม 9"/>
          <p:cNvGraphicFramePr/>
          <p:nvPr/>
        </p:nvGraphicFramePr>
        <p:xfrm>
          <a:off x="4286248" y="1214422"/>
          <a:ext cx="4572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รูปภาพ 7" descr="201569_3727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14282" y="1928802"/>
            <a:ext cx="3838433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ไดอะแกรม 8"/>
          <p:cNvGraphicFramePr/>
          <p:nvPr/>
        </p:nvGraphicFramePr>
        <p:xfrm>
          <a:off x="500034" y="331753"/>
          <a:ext cx="8143932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ไดอะแกรม 9"/>
          <p:cNvGraphicFramePr/>
          <p:nvPr/>
        </p:nvGraphicFramePr>
        <p:xfrm>
          <a:off x="2500314" y="1454428"/>
          <a:ext cx="6429404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รูปภาพ 7" descr="201569_37279.jpg"/>
          <p:cNvPicPr>
            <a:picLocks noChangeAspect="1"/>
          </p:cNvPicPr>
          <p:nvPr/>
        </p:nvPicPr>
        <p:blipFill>
          <a:blip r:embed="rId10"/>
          <a:srcRect l="31250" t="3264" r="30000" b="3264"/>
          <a:stretch>
            <a:fillRect/>
          </a:stretch>
        </p:blipFill>
        <p:spPr>
          <a:xfrm>
            <a:off x="397980" y="1965673"/>
            <a:ext cx="3031012" cy="4106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ไดอะแกรม 8"/>
          <p:cNvGraphicFramePr/>
          <p:nvPr/>
        </p:nvGraphicFramePr>
        <p:xfrm>
          <a:off x="1214414" y="285728"/>
          <a:ext cx="792958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ไดอะแกรม 9"/>
          <p:cNvGraphicFramePr/>
          <p:nvPr/>
        </p:nvGraphicFramePr>
        <p:xfrm>
          <a:off x="214282" y="2071678"/>
          <a:ext cx="4786346" cy="453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รูปภาพ 7" descr="201569_37274 (1)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27592">
            <a:off x="5197715" y="2582595"/>
            <a:ext cx="3709027" cy="2676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/>
        </p:nvGraphicFramePr>
        <p:xfrm>
          <a:off x="214282" y="2928934"/>
          <a:ext cx="8858280" cy="3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www.thaimobilecenter.com/home/img_stock/201569_372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1285860"/>
            <a:ext cx="571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ไดอะแกรม 5"/>
          <p:cNvGraphicFramePr/>
          <p:nvPr/>
        </p:nvGraphicFramePr>
        <p:xfrm>
          <a:off x="857224" y="214290"/>
          <a:ext cx="771530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ไดอะแกรม 11"/>
          <p:cNvGraphicFramePr/>
          <p:nvPr/>
        </p:nvGraphicFramePr>
        <p:xfrm>
          <a:off x="214282" y="214290"/>
          <a:ext cx="700092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ไดอะแกรม 12"/>
          <p:cNvGraphicFramePr/>
          <p:nvPr/>
        </p:nvGraphicFramePr>
        <p:xfrm>
          <a:off x="1357290" y="857232"/>
          <a:ext cx="7500990" cy="441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รูปภาพ 10" descr="201569_3728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0236" y="4187662"/>
            <a:ext cx="6698186" cy="2813238"/>
          </a:xfrm>
          <a:prstGeom prst="rect">
            <a:avLst/>
          </a:prstGeom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/>
        </p:nvGraphicFramePr>
        <p:xfrm>
          <a:off x="285720" y="357166"/>
          <a:ext cx="8429684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ไดอะแกรม 7"/>
          <p:cNvGraphicFramePr/>
          <p:nvPr/>
        </p:nvGraphicFramePr>
        <p:xfrm>
          <a:off x="428628" y="1382990"/>
          <a:ext cx="457200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รูปภาพ 5" descr="201569_37286.jpg"/>
          <p:cNvPicPr>
            <a:picLocks noChangeAspect="1"/>
          </p:cNvPicPr>
          <p:nvPr/>
        </p:nvPicPr>
        <p:blipFill>
          <a:blip r:embed="rId10"/>
          <a:srcRect l="8750" t="12500" r="8750" b="12500"/>
          <a:stretch>
            <a:fillRect/>
          </a:stretch>
        </p:blipFill>
        <p:spPr>
          <a:xfrm>
            <a:off x="5429256" y="1785926"/>
            <a:ext cx="326828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/>
        </p:nvGraphicFramePr>
        <p:xfrm>
          <a:off x="214282" y="285728"/>
          <a:ext cx="5572164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ไดอะแกรม 8"/>
          <p:cNvGraphicFramePr/>
          <p:nvPr/>
        </p:nvGraphicFramePr>
        <p:xfrm>
          <a:off x="4071934" y="928670"/>
          <a:ext cx="521494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รูปภาพ 5" descr="201569_37285.jpg"/>
          <p:cNvPicPr>
            <a:picLocks noChangeAspect="1"/>
          </p:cNvPicPr>
          <p:nvPr/>
        </p:nvPicPr>
        <p:blipFill>
          <a:blip r:embed="rId10"/>
          <a:srcRect l="15000" t="1923" r="15000" b="3846"/>
          <a:stretch>
            <a:fillRect/>
          </a:stretch>
        </p:blipFill>
        <p:spPr>
          <a:xfrm>
            <a:off x="428596" y="1500174"/>
            <a:ext cx="367395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/>
          <p:cNvGraphicFramePr/>
          <p:nvPr/>
        </p:nvGraphicFramePr>
        <p:xfrm>
          <a:off x="1357290" y="285728"/>
          <a:ext cx="571504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ไดอะแกรม 8"/>
          <p:cNvGraphicFramePr/>
          <p:nvPr/>
        </p:nvGraphicFramePr>
        <p:xfrm>
          <a:off x="285720" y="1571612"/>
          <a:ext cx="478634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รูปภาพ 6" descr="201569_3728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7752" y="1857364"/>
            <a:ext cx="402583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2214554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graphicFrame>
        <p:nvGraphicFramePr>
          <p:cNvPr id="10" name="ไดอะแกรม 9"/>
          <p:cNvGraphicFramePr/>
          <p:nvPr/>
        </p:nvGraphicFramePr>
        <p:xfrm>
          <a:off x="357158" y="214290"/>
          <a:ext cx="8501122" cy="604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  <p:bldGraphic spid="10" grpId="2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785786" y="2571744"/>
          <a:ext cx="7715304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รูปภาพ 3" descr="201569_372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142852"/>
            <a:ext cx="4714908" cy="2132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ไดอะแกรม 6"/>
          <p:cNvGraphicFramePr/>
          <p:nvPr/>
        </p:nvGraphicFramePr>
        <p:xfrm>
          <a:off x="142844" y="3500438"/>
          <a:ext cx="878687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285720" y="214290"/>
          <a:ext cx="8358246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รูปภาพ 3" descr="201569_37278.jpg"/>
          <p:cNvPicPr>
            <a:picLocks noChangeAspect="1"/>
          </p:cNvPicPr>
          <p:nvPr/>
        </p:nvPicPr>
        <p:blipFill>
          <a:blip r:embed="rId6"/>
          <a:srcRect l="32500" r="33750"/>
          <a:stretch>
            <a:fillRect/>
          </a:stretch>
        </p:blipFill>
        <p:spPr>
          <a:xfrm>
            <a:off x="357158" y="1714488"/>
            <a:ext cx="2786082" cy="4650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ไดอะแกรม 6"/>
          <p:cNvGraphicFramePr/>
          <p:nvPr/>
        </p:nvGraphicFramePr>
        <p:xfrm>
          <a:off x="3357554" y="1599563"/>
          <a:ext cx="5572164" cy="518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ำดับงาน: เอกสาร 2"/>
          <p:cNvSpPr/>
          <p:nvPr/>
        </p:nvSpPr>
        <p:spPr>
          <a:xfrm>
            <a:off x="357158" y="1714488"/>
            <a:ext cx="8572560" cy="4786346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iOS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สำหรับนักพัฒนาเปิดให้ดาวน์โหลดแล้ว โดยมีบริการ 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API 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ที่ช่วยเพิ่มประสิทธิภาพให้แก่</a:t>
            </a:r>
            <a:r>
              <a:rPr lang="th-TH" sz="36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แอปพลิเค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ชัน และเกมต่างๆ อีกทั้งยังรับรองการทำงานของ </a:t>
            </a:r>
            <a:r>
              <a:rPr lang="en-US" sz="36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HomeKit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กับ </a:t>
            </a:r>
            <a:r>
              <a:rPr lang="en-US" sz="36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HealtKit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แบบใหม่ และยังได้รับความช่วยเหลือจาก 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Swift 2 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เพื่อเพิ่มประสิทธิภาพการประมวลผล ซึ่ง 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Swift 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เตรียมเปิด</a:t>
            </a:r>
            <a:r>
              <a:rPr lang="th-TH" sz="36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โอเพ่นซอร์สภาย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ในปีนี้ ส่วน </a:t>
            </a:r>
            <a:r>
              <a:rPr lang="en-US" sz="36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iOS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9 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เวอร์ชันสมบูรณ์จะเปิดให้ดาวน์โหลดกันในวันที่ 16 กันยายน และจะมาพร้อมกับ </a:t>
            </a:r>
            <a:r>
              <a:rPr lang="en-US" sz="36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iPhone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6s 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ที่จะวางจำหน่ายในวันที่ 25 เดือนกันยายนนี้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3643306" y="142876"/>
          <a:ext cx="1714512" cy="13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1357298"/>
            <a:ext cx="8429684" cy="5262979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Apple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iOS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มีอะไรใหม่บ้าง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? 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ออนไลน์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]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เข้าถึงได้จาก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:http://www.apple.com/th/ios/whats-	new/</a:t>
            </a:r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(วันที่สืบค้นข้อมูล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24 กันยายน 2558)</a:t>
            </a:r>
            <a:r>
              <a:rPr lang="en-US" b="1" u="sng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hlinkClick r:id="rId2"/>
              </a:rPr>
              <a:t/>
            </a:r>
            <a:br>
              <a:rPr lang="en-US" b="1" u="sng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  <a:hlinkClick r:id="rId2"/>
              </a:rPr>
            </a:b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รวมภาพสรุปทุกฟีเจอร์ใหม่บน </a:t>
            </a:r>
            <a:r>
              <a:rPr lang="en-US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iOS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9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อะไรบ้าง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ออนไลน์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]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เข้าถึงได้จาก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    	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http://www.macthai.com/2015/06/10/ios-9-walkthrough-gallery/</a:t>
            </a:r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(วันที่สืบค้น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24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กันยายน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2558)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20 ลูกเล่นที่มาพร้อมกับระบบปฏิบัติการ </a:t>
            </a:r>
            <a:r>
              <a:rPr lang="en-US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iOS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9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ที่คุณควรรู้เอาไว้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	[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ออนไลน์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]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เข้าถึงได้จาก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http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://www.beartai.com/beartai-tips/61359</a:t>
            </a:r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    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(วันที่สืบค้นข้อมูล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 24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กันยายน 2558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iOS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9 </a:t>
            </a:r>
            <a:r>
              <a:rPr lang="th-TH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อัปเดต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ข้อมูล สรุปทุกฟีเจอร์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สำคัญ 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[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ออนไลน์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]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http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www.thaimobilecenter.com/news-2558/iOS-9.asp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วันที่สืบค้นข้อมูล 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 24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กันยายน 2558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3071802" y="357166"/>
          <a:ext cx="2857520" cy="80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142844" y="2071678"/>
          <a:ext cx="571504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714348" y="285728"/>
          <a:ext cx="778674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ไดอะแกรม 8"/>
          <p:cNvGraphicFramePr/>
          <p:nvPr/>
        </p:nvGraphicFramePr>
        <p:xfrm>
          <a:off x="5857884" y="2071678"/>
          <a:ext cx="30718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รูปภาพ 9" descr="201569_37273 (2)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2214554"/>
            <a:ext cx="5643602" cy="3500462"/>
          </a:xfrm>
          <a:prstGeom prst="rect">
            <a:avLst/>
          </a:prstGeom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3000364" y="357166"/>
          <a:ext cx="614363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 descr="ios-9-walkthrough-gallery-2-337x6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2428868"/>
            <a:ext cx="2214578" cy="3942869"/>
          </a:xfrm>
          <a:prstGeom prst="round2DiagRect">
            <a:avLst>
              <a:gd name="adj1" fmla="val 16667"/>
              <a:gd name="adj2" fmla="val 11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ไดอะแกรม 8"/>
          <p:cNvGraphicFramePr/>
          <p:nvPr/>
        </p:nvGraphicFramePr>
        <p:xfrm>
          <a:off x="357158" y="642918"/>
          <a:ext cx="521497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928662" y="1142984"/>
          <a:ext cx="79296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 descr="ios9TN.jpg"/>
          <p:cNvPicPr>
            <a:picLocks noChangeAspect="1"/>
          </p:cNvPicPr>
          <p:nvPr/>
        </p:nvPicPr>
        <p:blipFill>
          <a:blip r:embed="rId6"/>
          <a:srcRect l="21574" t="24206" r="20481" b="34128"/>
          <a:stretch>
            <a:fillRect/>
          </a:stretch>
        </p:blipFill>
        <p:spPr>
          <a:xfrm>
            <a:off x="340196" y="285728"/>
            <a:ext cx="1802912" cy="714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Graphic spid="4" grpId="2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428596" y="500042"/>
          <a:ext cx="407196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ไดอะแกรม 8"/>
          <p:cNvGraphicFramePr/>
          <p:nvPr/>
        </p:nvGraphicFramePr>
        <p:xfrm>
          <a:off x="0" y="0"/>
          <a:ext cx="6858000" cy="505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รูปภาพ 9" descr="201569_3728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8992" y="3429000"/>
            <a:ext cx="5429248" cy="326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ไดอะแกรม 12"/>
          <p:cNvGraphicFramePr/>
          <p:nvPr/>
        </p:nvGraphicFramePr>
        <p:xfrm>
          <a:off x="785786" y="119722"/>
          <a:ext cx="7572428" cy="109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รูปภาพ 9" descr="201569_372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31125">
            <a:off x="293317" y="2025849"/>
            <a:ext cx="3144288" cy="2998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ไดอะแกรม 13"/>
          <p:cNvGraphicFramePr/>
          <p:nvPr/>
        </p:nvGraphicFramePr>
        <p:xfrm>
          <a:off x="3357554" y="1428736"/>
          <a:ext cx="5572164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ไดอะแกรม 8"/>
          <p:cNvGraphicFramePr/>
          <p:nvPr/>
        </p:nvGraphicFramePr>
        <p:xfrm>
          <a:off x="642910" y="214290"/>
          <a:ext cx="81439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 descr="201569_3727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187013"/>
            <a:ext cx="7858180" cy="56709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142844" y="-428652"/>
          <a:ext cx="88582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201569_3727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3286124"/>
            <a:ext cx="5061869" cy="3652982"/>
          </a:xfrm>
          <a:prstGeom prst="rect">
            <a:avLst/>
          </a:prstGeom>
        </p:spPr>
      </p:pic>
    </p:spTree>
  </p:cSld>
  <p:clrMapOvr>
    <a:masterClrMapping/>
  </p:clrMapOvr>
  <p:transition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676</TotalTime>
  <Words>1183</Words>
  <Application>Microsoft Office PowerPoint</Application>
  <PresentationFormat>นำเสนอทางหน้าจอ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ไหลเวียน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มีอะไรใหม่ใน ios 6</dc:title>
  <dc:creator>iLLuSioN</dc:creator>
  <cp:lastModifiedBy>kd</cp:lastModifiedBy>
  <cp:revision>256</cp:revision>
  <dcterms:created xsi:type="dcterms:W3CDTF">2012-09-26T13:56:33Z</dcterms:created>
  <dcterms:modified xsi:type="dcterms:W3CDTF">2015-09-24T06:47:58Z</dcterms:modified>
</cp:coreProperties>
</file>